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2">
  <p:sldMasterIdLst>
    <p:sldMasterId id="2147483648" r:id="rId4"/>
  </p:sldMasterIdLst>
  <p:notesMasterIdLst>
    <p:notesMasterId r:id="rId32"/>
  </p:notesMasterIdLst>
  <p:sldIdLst>
    <p:sldId id="256" r:id="rId5"/>
    <p:sldId id="283" r:id="rId6"/>
    <p:sldId id="287" r:id="rId7"/>
    <p:sldId id="284" r:id="rId8"/>
    <p:sldId id="308" r:id="rId9"/>
    <p:sldId id="282" r:id="rId10"/>
    <p:sldId id="291" r:id="rId11"/>
    <p:sldId id="309" r:id="rId12"/>
    <p:sldId id="286" r:id="rId13"/>
    <p:sldId id="307" r:id="rId14"/>
    <p:sldId id="288" r:id="rId15"/>
    <p:sldId id="289" r:id="rId16"/>
    <p:sldId id="294" r:id="rId17"/>
    <p:sldId id="300" r:id="rId18"/>
    <p:sldId id="295" r:id="rId19"/>
    <p:sldId id="301" r:id="rId20"/>
    <p:sldId id="297" r:id="rId21"/>
    <p:sldId id="306" r:id="rId22"/>
    <p:sldId id="298" r:id="rId23"/>
    <p:sldId id="302" r:id="rId24"/>
    <p:sldId id="290" r:id="rId25"/>
    <p:sldId id="272" r:id="rId26"/>
    <p:sldId id="273" r:id="rId27"/>
    <p:sldId id="310" r:id="rId28"/>
    <p:sldId id="304" r:id="rId29"/>
    <p:sldId id="311" r:id="rId30"/>
    <p:sldId id="313" r:id="rId31"/>
  </p:sldIdLst>
  <p:sldSz cx="12192000" cy="6858000"/>
  <p:notesSz cx="6858000" cy="9144000"/>
  <p:embeddedFontLst>
    <p:embeddedFont>
      <p:font typeface="Calibri" panose="020F0502020204030204" pitchFamily="34" charset="0"/>
      <p:regular r:id="rId33"/>
      <p:bold r:id="rId34"/>
      <p:italic r:id="rId35"/>
      <p:boldItalic r:id="rId36"/>
    </p:embeddedFont>
    <p:embeddedFont>
      <p:font typeface="Gotham Book" pitchFamily="50" charset="0"/>
      <p:italic r:id="rId37"/>
    </p:embeddedFont>
    <p:embeddedFont>
      <p:font typeface="Rubik" panose="020B0604020202020204" charset="-79"/>
      <p:regular r:id="rId38"/>
      <p:bold r:id="rId39"/>
      <p:italic r:id="rId40"/>
      <p:boldItalic r:id="rId41"/>
    </p:embeddedFont>
    <p:embeddedFont>
      <p:font typeface="Rubik Light" panose="020B0604020202020204" charset="-79"/>
      <p:regular r:id="rId42"/>
      <p:bold r:id="rId43"/>
      <p:italic r:id="rId44"/>
      <p:boldItalic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6"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CE1E0DE-DE5D-F0B0-32D0-99D9DF61FE6A}" name="Emma Kenny" initials="EK" userId="S::ekenny@axon-com.com::bffe231a-4e17-4686-9ec9-eabf27fe07c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1D13"/>
    <a:srgbClr val="023B7E"/>
    <a:srgbClr val="3399FF"/>
    <a:srgbClr val="11B4E6"/>
    <a:srgbClr val="F6B233"/>
    <a:srgbClr val="6E295B"/>
    <a:srgbClr val="F7B434"/>
    <a:srgbClr val="E9436D"/>
    <a:srgbClr val="002207"/>
    <a:srgbClr val="BBBB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1422" autoAdjust="0"/>
  </p:normalViewPr>
  <p:slideViewPr>
    <p:cSldViewPr snapToGrid="0" showGuides="1">
      <p:cViewPr varScale="1">
        <p:scale>
          <a:sx n="79" d="100"/>
          <a:sy n="79" d="100"/>
        </p:scale>
        <p:origin x="348" y="51"/>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66" d="100"/>
          <a:sy n="66" d="100"/>
        </p:scale>
        <p:origin x="2571" y="27"/>
      </p:cViewPr>
      <p:guideLst>
        <p:guide orient="horz" pos="2886"/>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7.fntdata"/><Relationship Id="rId21" Type="http://schemas.openxmlformats.org/officeDocument/2006/relationships/slide" Target="slides/slide17.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963F4F-872B-4450-BCB4-A64BBA03D1A5}"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B6FA6B22-7675-4D04-B31D-847D1233CE93}">
      <dgm:prSet/>
      <dgm:spPr>
        <a:solidFill>
          <a:schemeClr val="accent1"/>
        </a:solidFill>
      </dgm:spPr>
      <dgm:t>
        <a:bodyPr/>
        <a:lstStyle/>
        <a:p>
          <a:r>
            <a:rPr lang="en-US" dirty="0"/>
            <a:t>How to use this toolkit</a:t>
          </a:r>
        </a:p>
      </dgm:t>
    </dgm:pt>
    <dgm:pt modelId="{F2F3C477-1B9E-42B2-9975-4E938BA520C8}" type="parTrans" cxnId="{F862C253-B206-401A-A1D6-BFC18009262F}">
      <dgm:prSet/>
      <dgm:spPr/>
      <dgm:t>
        <a:bodyPr/>
        <a:lstStyle/>
        <a:p>
          <a:endParaRPr lang="en-US"/>
        </a:p>
      </dgm:t>
    </dgm:pt>
    <dgm:pt modelId="{9370E830-A8C7-4779-A7C0-EA66C2BCAB87}" type="sibTrans" cxnId="{F862C253-B206-401A-A1D6-BFC18009262F}">
      <dgm:prSet/>
      <dgm:spPr/>
      <dgm:t>
        <a:bodyPr/>
        <a:lstStyle/>
        <a:p>
          <a:endParaRPr lang="en-US"/>
        </a:p>
      </dgm:t>
    </dgm:pt>
    <dgm:pt modelId="{312C4638-D419-45D7-B7DB-55E4303B6833}">
      <dgm:prSet/>
      <dgm:spPr>
        <a:solidFill>
          <a:schemeClr val="accent4"/>
        </a:solidFill>
      </dgm:spPr>
      <dgm:t>
        <a:bodyPr/>
        <a:lstStyle/>
        <a:p>
          <a:r>
            <a:rPr lang="en-US" dirty="0"/>
            <a:t>Introduction to the HCA CPD Standards Framework</a:t>
          </a:r>
        </a:p>
      </dgm:t>
    </dgm:pt>
    <dgm:pt modelId="{B2AFCFCA-465D-4F16-A4E3-BB88434E6946}" type="parTrans" cxnId="{7D6F3837-4804-4C20-A625-F105332DE57C}">
      <dgm:prSet/>
      <dgm:spPr/>
      <dgm:t>
        <a:bodyPr/>
        <a:lstStyle/>
        <a:p>
          <a:endParaRPr lang="en-US"/>
        </a:p>
      </dgm:t>
    </dgm:pt>
    <dgm:pt modelId="{363A7B15-C104-47DA-992B-A6DDE10710E9}" type="sibTrans" cxnId="{7D6F3837-4804-4C20-A625-F105332DE57C}">
      <dgm:prSet/>
      <dgm:spPr/>
      <dgm:t>
        <a:bodyPr/>
        <a:lstStyle/>
        <a:p>
          <a:endParaRPr lang="en-US"/>
        </a:p>
      </dgm:t>
    </dgm:pt>
    <dgm:pt modelId="{D9EFA644-3228-4B31-9AC8-E29D8BEE6DE7}">
      <dgm:prSet/>
      <dgm:spPr>
        <a:solidFill>
          <a:schemeClr val="accent2"/>
        </a:solidFill>
      </dgm:spPr>
      <dgm:t>
        <a:bodyPr/>
        <a:lstStyle/>
        <a:p>
          <a:r>
            <a:rPr lang="en-US" dirty="0"/>
            <a:t>Frequently asked questions</a:t>
          </a:r>
        </a:p>
      </dgm:t>
    </dgm:pt>
    <dgm:pt modelId="{8C27C456-10C0-41B8-A16B-575D2B48179A}" type="parTrans" cxnId="{E1CEF11D-FBBC-43B9-BE24-5E8161E17576}">
      <dgm:prSet/>
      <dgm:spPr/>
      <dgm:t>
        <a:bodyPr/>
        <a:lstStyle/>
        <a:p>
          <a:endParaRPr lang="en-US"/>
        </a:p>
      </dgm:t>
    </dgm:pt>
    <dgm:pt modelId="{BFA4F775-9D44-418A-A74D-5C34BE298641}" type="sibTrans" cxnId="{E1CEF11D-FBBC-43B9-BE24-5E8161E17576}">
      <dgm:prSet/>
      <dgm:spPr/>
      <dgm:t>
        <a:bodyPr/>
        <a:lstStyle/>
        <a:p>
          <a:endParaRPr lang="en-US"/>
        </a:p>
      </dgm:t>
    </dgm:pt>
    <dgm:pt modelId="{248B6F15-3492-4E68-9C4A-A1E62C8EFEA0}">
      <dgm:prSet/>
      <dgm:spPr/>
      <dgm:t>
        <a:bodyPr/>
        <a:lstStyle/>
        <a:p>
          <a:r>
            <a:rPr lang="en-US" dirty="0"/>
            <a:t>Appendix 1: Lunch-and-learn slides </a:t>
          </a:r>
        </a:p>
      </dgm:t>
    </dgm:pt>
    <dgm:pt modelId="{DB98E29A-01CD-498B-B0EA-DC11DA2419DB}" type="parTrans" cxnId="{251FF49F-DE66-4FD3-8A6C-7FD6B4CC749F}">
      <dgm:prSet/>
      <dgm:spPr/>
      <dgm:t>
        <a:bodyPr/>
        <a:lstStyle/>
        <a:p>
          <a:endParaRPr lang="en-US"/>
        </a:p>
      </dgm:t>
    </dgm:pt>
    <dgm:pt modelId="{2DF821A6-40AA-43B5-AEB0-C9417D31FDFC}" type="sibTrans" cxnId="{251FF49F-DE66-4FD3-8A6C-7FD6B4CC749F}">
      <dgm:prSet/>
      <dgm:spPr/>
      <dgm:t>
        <a:bodyPr/>
        <a:lstStyle/>
        <a:p>
          <a:endParaRPr lang="en-US"/>
        </a:p>
      </dgm:t>
    </dgm:pt>
    <dgm:pt modelId="{A986DC2C-0409-412C-9004-D07AEA2AA2AB}">
      <dgm:prSet/>
      <dgm:spPr/>
      <dgm:t>
        <a:bodyPr/>
        <a:lstStyle/>
        <a:p>
          <a:r>
            <a:rPr lang="en-US"/>
            <a:t>Appendix 2: Summary of HCA CPD standards report </a:t>
          </a:r>
        </a:p>
      </dgm:t>
    </dgm:pt>
    <dgm:pt modelId="{B6F94C09-1E51-49BA-9BD1-7402AA186150}" type="parTrans" cxnId="{DFA54290-18AB-43B2-87EC-F30B81F37FFB}">
      <dgm:prSet/>
      <dgm:spPr/>
      <dgm:t>
        <a:bodyPr/>
        <a:lstStyle/>
        <a:p>
          <a:endParaRPr lang="en-US"/>
        </a:p>
      </dgm:t>
    </dgm:pt>
    <dgm:pt modelId="{6EFB8AF5-EE37-49FD-98EF-97D2F8DFFB3F}" type="sibTrans" cxnId="{DFA54290-18AB-43B2-87EC-F30B81F37FFB}">
      <dgm:prSet/>
      <dgm:spPr/>
      <dgm:t>
        <a:bodyPr/>
        <a:lstStyle/>
        <a:p>
          <a:endParaRPr lang="en-US"/>
        </a:p>
      </dgm:t>
    </dgm:pt>
    <dgm:pt modelId="{DC0E511D-A49E-4D82-8917-6BDC8EF2A3FD}" type="pres">
      <dgm:prSet presAssocID="{75963F4F-872B-4450-BCB4-A64BBA03D1A5}" presName="linear" presStyleCnt="0">
        <dgm:presLayoutVars>
          <dgm:animLvl val="lvl"/>
          <dgm:resizeHandles val="exact"/>
        </dgm:presLayoutVars>
      </dgm:prSet>
      <dgm:spPr/>
    </dgm:pt>
    <dgm:pt modelId="{53B8D753-4B4D-48FD-AE24-4290ECA5AB39}" type="pres">
      <dgm:prSet presAssocID="{B6FA6B22-7675-4D04-B31D-847D1233CE93}" presName="parentText" presStyleLbl="node1" presStyleIdx="0" presStyleCnt="5">
        <dgm:presLayoutVars>
          <dgm:chMax val="0"/>
          <dgm:bulletEnabled val="1"/>
        </dgm:presLayoutVars>
      </dgm:prSet>
      <dgm:spPr/>
    </dgm:pt>
    <dgm:pt modelId="{8D345762-F99A-4FE3-BEF6-3A5D2091A8E8}" type="pres">
      <dgm:prSet presAssocID="{9370E830-A8C7-4779-A7C0-EA66C2BCAB87}" presName="spacer" presStyleCnt="0"/>
      <dgm:spPr/>
    </dgm:pt>
    <dgm:pt modelId="{042AD7AF-5FA1-4B40-9A1C-1C5BFB396E42}" type="pres">
      <dgm:prSet presAssocID="{312C4638-D419-45D7-B7DB-55E4303B6833}" presName="parentText" presStyleLbl="node1" presStyleIdx="1" presStyleCnt="5">
        <dgm:presLayoutVars>
          <dgm:chMax val="0"/>
          <dgm:bulletEnabled val="1"/>
        </dgm:presLayoutVars>
      </dgm:prSet>
      <dgm:spPr/>
    </dgm:pt>
    <dgm:pt modelId="{6869A520-FD78-42EC-AF2B-60BCFB84F970}" type="pres">
      <dgm:prSet presAssocID="{363A7B15-C104-47DA-992B-A6DDE10710E9}" presName="spacer" presStyleCnt="0"/>
      <dgm:spPr/>
    </dgm:pt>
    <dgm:pt modelId="{A502DCFA-43D7-4B47-813F-3FE013C8EBA0}" type="pres">
      <dgm:prSet presAssocID="{D9EFA644-3228-4B31-9AC8-E29D8BEE6DE7}" presName="parentText" presStyleLbl="node1" presStyleIdx="2" presStyleCnt="5">
        <dgm:presLayoutVars>
          <dgm:chMax val="0"/>
          <dgm:bulletEnabled val="1"/>
        </dgm:presLayoutVars>
      </dgm:prSet>
      <dgm:spPr/>
    </dgm:pt>
    <dgm:pt modelId="{55087621-EA37-41C0-B6C8-B912AF6E7510}" type="pres">
      <dgm:prSet presAssocID="{BFA4F775-9D44-418A-A74D-5C34BE298641}" presName="spacer" presStyleCnt="0"/>
      <dgm:spPr/>
    </dgm:pt>
    <dgm:pt modelId="{7DFBE098-C225-4063-9BD7-9372619DD8FE}" type="pres">
      <dgm:prSet presAssocID="{248B6F15-3492-4E68-9C4A-A1E62C8EFEA0}" presName="parentText" presStyleLbl="node1" presStyleIdx="3" presStyleCnt="5">
        <dgm:presLayoutVars>
          <dgm:chMax val="0"/>
          <dgm:bulletEnabled val="1"/>
        </dgm:presLayoutVars>
      </dgm:prSet>
      <dgm:spPr/>
    </dgm:pt>
    <dgm:pt modelId="{7827BFD1-6204-47E7-BA7B-17747A291D6D}" type="pres">
      <dgm:prSet presAssocID="{2DF821A6-40AA-43B5-AEB0-C9417D31FDFC}" presName="spacer" presStyleCnt="0"/>
      <dgm:spPr/>
    </dgm:pt>
    <dgm:pt modelId="{4157C283-473C-4A56-B3CA-98C746A6DDD6}" type="pres">
      <dgm:prSet presAssocID="{A986DC2C-0409-412C-9004-D07AEA2AA2AB}" presName="parentText" presStyleLbl="node1" presStyleIdx="4" presStyleCnt="5">
        <dgm:presLayoutVars>
          <dgm:chMax val="0"/>
          <dgm:bulletEnabled val="1"/>
        </dgm:presLayoutVars>
      </dgm:prSet>
      <dgm:spPr/>
    </dgm:pt>
  </dgm:ptLst>
  <dgm:cxnLst>
    <dgm:cxn modelId="{E1CEF11D-FBBC-43B9-BE24-5E8161E17576}" srcId="{75963F4F-872B-4450-BCB4-A64BBA03D1A5}" destId="{D9EFA644-3228-4B31-9AC8-E29D8BEE6DE7}" srcOrd="2" destOrd="0" parTransId="{8C27C456-10C0-41B8-A16B-575D2B48179A}" sibTransId="{BFA4F775-9D44-418A-A74D-5C34BE298641}"/>
    <dgm:cxn modelId="{7D6F3837-4804-4C20-A625-F105332DE57C}" srcId="{75963F4F-872B-4450-BCB4-A64BBA03D1A5}" destId="{312C4638-D419-45D7-B7DB-55E4303B6833}" srcOrd="1" destOrd="0" parTransId="{B2AFCFCA-465D-4F16-A4E3-BB88434E6946}" sibTransId="{363A7B15-C104-47DA-992B-A6DDE10710E9}"/>
    <dgm:cxn modelId="{385E2B69-F286-465D-86B5-F36F9CDA6061}" type="presOf" srcId="{248B6F15-3492-4E68-9C4A-A1E62C8EFEA0}" destId="{7DFBE098-C225-4063-9BD7-9372619DD8FE}" srcOrd="0" destOrd="0" presId="urn:microsoft.com/office/officeart/2005/8/layout/vList2"/>
    <dgm:cxn modelId="{F862C253-B206-401A-A1D6-BFC18009262F}" srcId="{75963F4F-872B-4450-BCB4-A64BBA03D1A5}" destId="{B6FA6B22-7675-4D04-B31D-847D1233CE93}" srcOrd="0" destOrd="0" parTransId="{F2F3C477-1B9E-42B2-9975-4E938BA520C8}" sibTransId="{9370E830-A8C7-4779-A7C0-EA66C2BCAB87}"/>
    <dgm:cxn modelId="{DFA54290-18AB-43B2-87EC-F30B81F37FFB}" srcId="{75963F4F-872B-4450-BCB4-A64BBA03D1A5}" destId="{A986DC2C-0409-412C-9004-D07AEA2AA2AB}" srcOrd="4" destOrd="0" parTransId="{B6F94C09-1E51-49BA-9BD1-7402AA186150}" sibTransId="{6EFB8AF5-EE37-49FD-98EF-97D2F8DFFB3F}"/>
    <dgm:cxn modelId="{95C06891-4781-461B-980D-A0CF6679C16F}" type="presOf" srcId="{B6FA6B22-7675-4D04-B31D-847D1233CE93}" destId="{53B8D753-4B4D-48FD-AE24-4290ECA5AB39}" srcOrd="0" destOrd="0" presId="urn:microsoft.com/office/officeart/2005/8/layout/vList2"/>
    <dgm:cxn modelId="{251FF49F-DE66-4FD3-8A6C-7FD6B4CC749F}" srcId="{75963F4F-872B-4450-BCB4-A64BBA03D1A5}" destId="{248B6F15-3492-4E68-9C4A-A1E62C8EFEA0}" srcOrd="3" destOrd="0" parTransId="{DB98E29A-01CD-498B-B0EA-DC11DA2419DB}" sibTransId="{2DF821A6-40AA-43B5-AEB0-C9417D31FDFC}"/>
    <dgm:cxn modelId="{4B9A92B3-B33F-4276-8883-CDB004B20071}" type="presOf" srcId="{D9EFA644-3228-4B31-9AC8-E29D8BEE6DE7}" destId="{A502DCFA-43D7-4B47-813F-3FE013C8EBA0}" srcOrd="0" destOrd="0" presId="urn:microsoft.com/office/officeart/2005/8/layout/vList2"/>
    <dgm:cxn modelId="{C597BFC6-0DA1-4514-BB14-E4EF09A7219F}" type="presOf" srcId="{A986DC2C-0409-412C-9004-D07AEA2AA2AB}" destId="{4157C283-473C-4A56-B3CA-98C746A6DDD6}" srcOrd="0" destOrd="0" presId="urn:microsoft.com/office/officeart/2005/8/layout/vList2"/>
    <dgm:cxn modelId="{FA5342EB-E0E0-4A09-8629-FDEC4836BFC2}" type="presOf" srcId="{75963F4F-872B-4450-BCB4-A64BBA03D1A5}" destId="{DC0E511D-A49E-4D82-8917-6BDC8EF2A3FD}" srcOrd="0" destOrd="0" presId="urn:microsoft.com/office/officeart/2005/8/layout/vList2"/>
    <dgm:cxn modelId="{6C7C59F4-31F7-43DF-9793-176E1937F45A}" type="presOf" srcId="{312C4638-D419-45D7-B7DB-55E4303B6833}" destId="{042AD7AF-5FA1-4B40-9A1C-1C5BFB396E42}" srcOrd="0" destOrd="0" presId="urn:microsoft.com/office/officeart/2005/8/layout/vList2"/>
    <dgm:cxn modelId="{871BCDCB-6DC4-46E0-8AC0-324FB40932D7}" type="presParOf" srcId="{DC0E511D-A49E-4D82-8917-6BDC8EF2A3FD}" destId="{53B8D753-4B4D-48FD-AE24-4290ECA5AB39}" srcOrd="0" destOrd="0" presId="urn:microsoft.com/office/officeart/2005/8/layout/vList2"/>
    <dgm:cxn modelId="{B31BA19B-2960-4030-98CE-88E7A70F773A}" type="presParOf" srcId="{DC0E511D-A49E-4D82-8917-6BDC8EF2A3FD}" destId="{8D345762-F99A-4FE3-BEF6-3A5D2091A8E8}" srcOrd="1" destOrd="0" presId="urn:microsoft.com/office/officeart/2005/8/layout/vList2"/>
    <dgm:cxn modelId="{7928115B-12E9-4386-B226-199A9F768505}" type="presParOf" srcId="{DC0E511D-A49E-4D82-8917-6BDC8EF2A3FD}" destId="{042AD7AF-5FA1-4B40-9A1C-1C5BFB396E42}" srcOrd="2" destOrd="0" presId="urn:microsoft.com/office/officeart/2005/8/layout/vList2"/>
    <dgm:cxn modelId="{C4F2AC3C-6F26-4885-9342-6FBB9DC74EE0}" type="presParOf" srcId="{DC0E511D-A49E-4D82-8917-6BDC8EF2A3FD}" destId="{6869A520-FD78-42EC-AF2B-60BCFB84F970}" srcOrd="3" destOrd="0" presId="urn:microsoft.com/office/officeart/2005/8/layout/vList2"/>
    <dgm:cxn modelId="{1AB9B000-401B-4CE4-A248-EC5530976760}" type="presParOf" srcId="{DC0E511D-A49E-4D82-8917-6BDC8EF2A3FD}" destId="{A502DCFA-43D7-4B47-813F-3FE013C8EBA0}" srcOrd="4" destOrd="0" presId="urn:microsoft.com/office/officeart/2005/8/layout/vList2"/>
    <dgm:cxn modelId="{DFC1194B-F330-44CA-8072-6A3057928DBF}" type="presParOf" srcId="{DC0E511D-A49E-4D82-8917-6BDC8EF2A3FD}" destId="{55087621-EA37-41C0-B6C8-B912AF6E7510}" srcOrd="5" destOrd="0" presId="urn:microsoft.com/office/officeart/2005/8/layout/vList2"/>
    <dgm:cxn modelId="{1AB4F6B5-C536-496A-AE71-6256639FC32A}" type="presParOf" srcId="{DC0E511D-A49E-4D82-8917-6BDC8EF2A3FD}" destId="{7DFBE098-C225-4063-9BD7-9372619DD8FE}" srcOrd="6" destOrd="0" presId="urn:microsoft.com/office/officeart/2005/8/layout/vList2"/>
    <dgm:cxn modelId="{FAA53309-8E37-41E9-B056-BFA8505CBB94}" type="presParOf" srcId="{DC0E511D-A49E-4D82-8917-6BDC8EF2A3FD}" destId="{7827BFD1-6204-47E7-BA7B-17747A291D6D}" srcOrd="7" destOrd="0" presId="urn:microsoft.com/office/officeart/2005/8/layout/vList2"/>
    <dgm:cxn modelId="{D1EEEFE2-CEC6-45D4-ACBF-AD2B0B30182C}" type="presParOf" srcId="{DC0E511D-A49E-4D82-8917-6BDC8EF2A3FD}" destId="{4157C283-473C-4A56-B3CA-98C746A6DDD6}"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9333A4-E58D-42AB-AB4D-4B0E2C9B5684}"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38C7FABE-F0A8-4EB6-B940-A92EA278F969}">
      <dgm:prSet/>
      <dgm:spPr>
        <a:solidFill>
          <a:schemeClr val="accent1"/>
        </a:solidFill>
      </dgm:spPr>
      <dgm:t>
        <a:bodyPr/>
        <a:lstStyle/>
        <a:p>
          <a:r>
            <a:rPr lang="en-US" dirty="0"/>
            <a:t>Introduction</a:t>
          </a:r>
        </a:p>
      </dgm:t>
    </dgm:pt>
    <dgm:pt modelId="{4BDC4DA1-4144-4292-AEE9-9E23DF18EC4B}" type="parTrans" cxnId="{B3B2E8C1-E37D-4AEE-9F08-8E854A7504C4}">
      <dgm:prSet/>
      <dgm:spPr/>
      <dgm:t>
        <a:bodyPr/>
        <a:lstStyle/>
        <a:p>
          <a:endParaRPr lang="en-US"/>
        </a:p>
      </dgm:t>
    </dgm:pt>
    <dgm:pt modelId="{C7DA6E59-2392-4E8E-9F18-F21EA61B9E27}" type="sibTrans" cxnId="{B3B2E8C1-E37D-4AEE-9F08-8E854A7504C4}">
      <dgm:prSet/>
      <dgm:spPr/>
      <dgm:t>
        <a:bodyPr/>
        <a:lstStyle/>
        <a:p>
          <a:endParaRPr lang="en-US"/>
        </a:p>
      </dgm:t>
    </dgm:pt>
    <dgm:pt modelId="{E143F1BD-1912-4A79-B424-9D43529B3E18}">
      <dgm:prSet/>
      <dgm:spPr>
        <a:solidFill>
          <a:schemeClr val="accent4"/>
        </a:solidFill>
      </dgm:spPr>
      <dgm:t>
        <a:bodyPr/>
        <a:lstStyle/>
        <a:p>
          <a:r>
            <a:rPr lang="en-US"/>
            <a:t>What is the HCA CPD Standards Framework</a:t>
          </a:r>
        </a:p>
      </dgm:t>
    </dgm:pt>
    <dgm:pt modelId="{1BD11313-025F-4189-9B0B-96E259B8E0F1}" type="parTrans" cxnId="{B181A0F3-2ED3-41FA-9E72-8C7C8214C16B}">
      <dgm:prSet/>
      <dgm:spPr/>
      <dgm:t>
        <a:bodyPr/>
        <a:lstStyle/>
        <a:p>
          <a:endParaRPr lang="en-US"/>
        </a:p>
      </dgm:t>
    </dgm:pt>
    <dgm:pt modelId="{47D15B23-415E-4836-A4B4-DB09091DF2E5}" type="sibTrans" cxnId="{B181A0F3-2ED3-41FA-9E72-8C7C8214C16B}">
      <dgm:prSet/>
      <dgm:spPr/>
      <dgm:t>
        <a:bodyPr/>
        <a:lstStyle/>
        <a:p>
          <a:endParaRPr lang="en-US"/>
        </a:p>
      </dgm:t>
    </dgm:pt>
    <dgm:pt modelId="{B737E8D4-187F-4EFC-8BA1-5205F7FC7C94}">
      <dgm:prSet/>
      <dgm:spPr>
        <a:solidFill>
          <a:schemeClr val="accent3"/>
        </a:solidFill>
      </dgm:spPr>
      <dgm:t>
        <a:bodyPr/>
        <a:lstStyle/>
        <a:p>
          <a:r>
            <a:rPr lang="en-US"/>
            <a:t>A certified points system </a:t>
          </a:r>
        </a:p>
      </dgm:t>
    </dgm:pt>
    <dgm:pt modelId="{53E9F556-4D92-4847-892B-607AFD9CA06E}" type="parTrans" cxnId="{38A56B45-12C5-4360-8416-8208C4E22E8B}">
      <dgm:prSet/>
      <dgm:spPr/>
      <dgm:t>
        <a:bodyPr/>
        <a:lstStyle/>
        <a:p>
          <a:endParaRPr lang="en-US"/>
        </a:p>
      </dgm:t>
    </dgm:pt>
    <dgm:pt modelId="{45D58706-ACD0-4A4D-BC04-ABF55A6AEDCC}" type="sibTrans" cxnId="{38A56B45-12C5-4360-8416-8208C4E22E8B}">
      <dgm:prSet/>
      <dgm:spPr/>
      <dgm:t>
        <a:bodyPr/>
        <a:lstStyle/>
        <a:p>
          <a:endParaRPr lang="en-US"/>
        </a:p>
      </dgm:t>
    </dgm:pt>
    <dgm:pt modelId="{33678DBC-419A-4C6F-8450-CC741CFEEF38}">
      <dgm:prSet/>
      <dgm:spPr/>
      <dgm:t>
        <a:bodyPr/>
        <a:lstStyle/>
        <a:p>
          <a:r>
            <a:rPr lang="en-US"/>
            <a:t>Where should I focus my development?</a:t>
          </a:r>
        </a:p>
      </dgm:t>
    </dgm:pt>
    <dgm:pt modelId="{135156DE-40E9-4817-A858-DACF4BD86E43}" type="parTrans" cxnId="{9BBCAD4C-353B-4C9A-B7B7-379D397AD633}">
      <dgm:prSet/>
      <dgm:spPr/>
      <dgm:t>
        <a:bodyPr/>
        <a:lstStyle/>
        <a:p>
          <a:endParaRPr lang="en-US"/>
        </a:p>
      </dgm:t>
    </dgm:pt>
    <dgm:pt modelId="{3E6546F4-7B9B-4F4C-8302-C261E75EC37F}" type="sibTrans" cxnId="{9BBCAD4C-353B-4C9A-B7B7-379D397AD633}">
      <dgm:prSet/>
      <dgm:spPr/>
      <dgm:t>
        <a:bodyPr/>
        <a:lstStyle/>
        <a:p>
          <a:endParaRPr lang="en-US"/>
        </a:p>
      </dgm:t>
    </dgm:pt>
    <dgm:pt modelId="{9DEBA07F-5B9B-46EA-B4F0-1BCEADEB9439}">
      <dgm:prSet/>
      <dgm:spPr/>
      <dgm:t>
        <a:bodyPr/>
        <a:lstStyle/>
        <a:p>
          <a:r>
            <a:rPr lang="en-US"/>
            <a:t>Getting started</a:t>
          </a:r>
        </a:p>
      </dgm:t>
    </dgm:pt>
    <dgm:pt modelId="{F2BA3A06-5A3F-4AB2-AA53-A1271F0755BC}" type="parTrans" cxnId="{FBB60360-C4B0-480D-93A7-4DBB8C119E53}">
      <dgm:prSet/>
      <dgm:spPr/>
      <dgm:t>
        <a:bodyPr/>
        <a:lstStyle/>
        <a:p>
          <a:endParaRPr lang="en-US"/>
        </a:p>
      </dgm:t>
    </dgm:pt>
    <dgm:pt modelId="{769A95C6-BD94-4B69-B691-8DA7512EF570}" type="sibTrans" cxnId="{FBB60360-C4B0-480D-93A7-4DBB8C119E53}">
      <dgm:prSet/>
      <dgm:spPr/>
      <dgm:t>
        <a:bodyPr/>
        <a:lstStyle/>
        <a:p>
          <a:endParaRPr lang="en-US"/>
        </a:p>
      </dgm:t>
    </dgm:pt>
    <dgm:pt modelId="{A503069E-EDCE-4E39-9EFB-7133D14EB1BF}">
      <dgm:prSet/>
      <dgm:spPr/>
      <dgm:t>
        <a:bodyPr/>
        <a:lstStyle/>
        <a:p>
          <a:r>
            <a:rPr lang="en-US"/>
            <a:t>Sharing your experience</a:t>
          </a:r>
        </a:p>
      </dgm:t>
    </dgm:pt>
    <dgm:pt modelId="{12279C14-4AB0-4184-B50A-8AEFF40EBC74}" type="parTrans" cxnId="{B4288EBC-6FE8-4B0B-B60C-B6284B01DA99}">
      <dgm:prSet/>
      <dgm:spPr/>
      <dgm:t>
        <a:bodyPr/>
        <a:lstStyle/>
        <a:p>
          <a:endParaRPr lang="en-US"/>
        </a:p>
      </dgm:t>
    </dgm:pt>
    <dgm:pt modelId="{94CB8512-EAF7-4E97-A278-838F87B88AB0}" type="sibTrans" cxnId="{B4288EBC-6FE8-4B0B-B60C-B6284B01DA99}">
      <dgm:prSet/>
      <dgm:spPr/>
      <dgm:t>
        <a:bodyPr/>
        <a:lstStyle/>
        <a:p>
          <a:endParaRPr lang="en-US"/>
        </a:p>
      </dgm:t>
    </dgm:pt>
    <dgm:pt modelId="{48869991-B46B-4B5D-AED1-AC559DA0372E}">
      <dgm:prSet/>
      <dgm:spPr>
        <a:solidFill>
          <a:schemeClr val="tx2"/>
        </a:solidFill>
      </dgm:spPr>
      <dgm:t>
        <a:bodyPr/>
        <a:lstStyle/>
        <a:p>
          <a:r>
            <a:rPr lang="en-US"/>
            <a:t>Questions </a:t>
          </a:r>
        </a:p>
      </dgm:t>
    </dgm:pt>
    <dgm:pt modelId="{14F27337-9E08-4CCC-B8FC-CEE39B1E99ED}" type="parTrans" cxnId="{DEA97799-A8FD-4D67-A00E-E0AD96AB9AA2}">
      <dgm:prSet/>
      <dgm:spPr/>
      <dgm:t>
        <a:bodyPr/>
        <a:lstStyle/>
        <a:p>
          <a:endParaRPr lang="en-US"/>
        </a:p>
      </dgm:t>
    </dgm:pt>
    <dgm:pt modelId="{8BFA5EA2-9781-4D51-9A56-044D4E21E823}" type="sibTrans" cxnId="{DEA97799-A8FD-4D67-A00E-E0AD96AB9AA2}">
      <dgm:prSet/>
      <dgm:spPr/>
      <dgm:t>
        <a:bodyPr/>
        <a:lstStyle/>
        <a:p>
          <a:endParaRPr lang="en-US"/>
        </a:p>
      </dgm:t>
    </dgm:pt>
    <dgm:pt modelId="{00A687B3-19DC-4991-92D8-3A042E3CBB00}" type="pres">
      <dgm:prSet presAssocID="{AA9333A4-E58D-42AB-AB4D-4B0E2C9B5684}" presName="linear" presStyleCnt="0">
        <dgm:presLayoutVars>
          <dgm:animLvl val="lvl"/>
          <dgm:resizeHandles val="exact"/>
        </dgm:presLayoutVars>
      </dgm:prSet>
      <dgm:spPr/>
    </dgm:pt>
    <dgm:pt modelId="{E4AD3AEC-B986-4212-9E92-787CACED96D4}" type="pres">
      <dgm:prSet presAssocID="{38C7FABE-F0A8-4EB6-B940-A92EA278F969}" presName="parentText" presStyleLbl="node1" presStyleIdx="0" presStyleCnt="7">
        <dgm:presLayoutVars>
          <dgm:chMax val="0"/>
          <dgm:bulletEnabled val="1"/>
        </dgm:presLayoutVars>
      </dgm:prSet>
      <dgm:spPr/>
    </dgm:pt>
    <dgm:pt modelId="{F3CC9679-C4FF-4009-B69F-165F2F79B502}" type="pres">
      <dgm:prSet presAssocID="{C7DA6E59-2392-4E8E-9F18-F21EA61B9E27}" presName="spacer" presStyleCnt="0"/>
      <dgm:spPr/>
    </dgm:pt>
    <dgm:pt modelId="{210764E1-C4AC-4832-A727-607C63A38B3A}" type="pres">
      <dgm:prSet presAssocID="{E143F1BD-1912-4A79-B424-9D43529B3E18}" presName="parentText" presStyleLbl="node1" presStyleIdx="1" presStyleCnt="7">
        <dgm:presLayoutVars>
          <dgm:chMax val="0"/>
          <dgm:bulletEnabled val="1"/>
        </dgm:presLayoutVars>
      </dgm:prSet>
      <dgm:spPr/>
    </dgm:pt>
    <dgm:pt modelId="{BEFDB848-3220-434B-99D6-272938D08E06}" type="pres">
      <dgm:prSet presAssocID="{47D15B23-415E-4836-A4B4-DB09091DF2E5}" presName="spacer" presStyleCnt="0"/>
      <dgm:spPr/>
    </dgm:pt>
    <dgm:pt modelId="{F3A4F64D-2FE9-4FAA-A775-0E1DA188D059}" type="pres">
      <dgm:prSet presAssocID="{B737E8D4-187F-4EFC-8BA1-5205F7FC7C94}" presName="parentText" presStyleLbl="node1" presStyleIdx="2" presStyleCnt="7">
        <dgm:presLayoutVars>
          <dgm:chMax val="0"/>
          <dgm:bulletEnabled val="1"/>
        </dgm:presLayoutVars>
      </dgm:prSet>
      <dgm:spPr/>
    </dgm:pt>
    <dgm:pt modelId="{C85777DE-F17B-4B64-A06B-FA5C18550200}" type="pres">
      <dgm:prSet presAssocID="{45D58706-ACD0-4A4D-BC04-ABF55A6AEDCC}" presName="spacer" presStyleCnt="0"/>
      <dgm:spPr/>
    </dgm:pt>
    <dgm:pt modelId="{B1094A63-ECB7-4A2F-BE7D-01C003FF483D}" type="pres">
      <dgm:prSet presAssocID="{33678DBC-419A-4C6F-8450-CC741CFEEF38}" presName="parentText" presStyleLbl="node1" presStyleIdx="3" presStyleCnt="7">
        <dgm:presLayoutVars>
          <dgm:chMax val="0"/>
          <dgm:bulletEnabled val="1"/>
        </dgm:presLayoutVars>
      </dgm:prSet>
      <dgm:spPr/>
    </dgm:pt>
    <dgm:pt modelId="{D2D9139C-39BE-48B3-8F60-C74F03C25612}" type="pres">
      <dgm:prSet presAssocID="{3E6546F4-7B9B-4F4C-8302-C261E75EC37F}" presName="spacer" presStyleCnt="0"/>
      <dgm:spPr/>
    </dgm:pt>
    <dgm:pt modelId="{0B001E68-F42B-42DE-9AC2-03EFE405A941}" type="pres">
      <dgm:prSet presAssocID="{9DEBA07F-5B9B-46EA-B4F0-1BCEADEB9439}" presName="parentText" presStyleLbl="node1" presStyleIdx="4" presStyleCnt="7">
        <dgm:presLayoutVars>
          <dgm:chMax val="0"/>
          <dgm:bulletEnabled val="1"/>
        </dgm:presLayoutVars>
      </dgm:prSet>
      <dgm:spPr/>
    </dgm:pt>
    <dgm:pt modelId="{E65405DE-4527-4BB3-8892-EA06DE43DC94}" type="pres">
      <dgm:prSet presAssocID="{769A95C6-BD94-4B69-B691-8DA7512EF570}" presName="spacer" presStyleCnt="0"/>
      <dgm:spPr/>
    </dgm:pt>
    <dgm:pt modelId="{D9E71B2B-3ECD-41CC-9170-8EA063A98203}" type="pres">
      <dgm:prSet presAssocID="{A503069E-EDCE-4E39-9EFB-7133D14EB1BF}" presName="parentText" presStyleLbl="node1" presStyleIdx="5" presStyleCnt="7">
        <dgm:presLayoutVars>
          <dgm:chMax val="0"/>
          <dgm:bulletEnabled val="1"/>
        </dgm:presLayoutVars>
      </dgm:prSet>
      <dgm:spPr/>
    </dgm:pt>
    <dgm:pt modelId="{3903E8F6-4A91-490D-9672-46B868E82348}" type="pres">
      <dgm:prSet presAssocID="{94CB8512-EAF7-4E97-A278-838F87B88AB0}" presName="spacer" presStyleCnt="0"/>
      <dgm:spPr/>
    </dgm:pt>
    <dgm:pt modelId="{8210DEC3-B510-4437-9E8A-3B71246A3179}" type="pres">
      <dgm:prSet presAssocID="{48869991-B46B-4B5D-AED1-AC559DA0372E}" presName="parentText" presStyleLbl="node1" presStyleIdx="6" presStyleCnt="7">
        <dgm:presLayoutVars>
          <dgm:chMax val="0"/>
          <dgm:bulletEnabled val="1"/>
        </dgm:presLayoutVars>
      </dgm:prSet>
      <dgm:spPr/>
    </dgm:pt>
  </dgm:ptLst>
  <dgm:cxnLst>
    <dgm:cxn modelId="{39E16D10-6668-4255-92D2-D178E751F0A2}" type="presOf" srcId="{38C7FABE-F0A8-4EB6-B940-A92EA278F969}" destId="{E4AD3AEC-B986-4212-9E92-787CACED96D4}" srcOrd="0" destOrd="0" presId="urn:microsoft.com/office/officeart/2005/8/layout/vList2"/>
    <dgm:cxn modelId="{92331317-D5D5-45A6-A458-C6439957302F}" type="presOf" srcId="{B737E8D4-187F-4EFC-8BA1-5205F7FC7C94}" destId="{F3A4F64D-2FE9-4FAA-A775-0E1DA188D059}" srcOrd="0" destOrd="0" presId="urn:microsoft.com/office/officeart/2005/8/layout/vList2"/>
    <dgm:cxn modelId="{FBB60360-C4B0-480D-93A7-4DBB8C119E53}" srcId="{AA9333A4-E58D-42AB-AB4D-4B0E2C9B5684}" destId="{9DEBA07F-5B9B-46EA-B4F0-1BCEADEB9439}" srcOrd="4" destOrd="0" parTransId="{F2BA3A06-5A3F-4AB2-AA53-A1271F0755BC}" sibTransId="{769A95C6-BD94-4B69-B691-8DA7512EF570}"/>
    <dgm:cxn modelId="{38A56B45-12C5-4360-8416-8208C4E22E8B}" srcId="{AA9333A4-E58D-42AB-AB4D-4B0E2C9B5684}" destId="{B737E8D4-187F-4EFC-8BA1-5205F7FC7C94}" srcOrd="2" destOrd="0" parTransId="{53E9F556-4D92-4847-892B-607AFD9CA06E}" sibTransId="{45D58706-ACD0-4A4D-BC04-ABF55A6AEDCC}"/>
    <dgm:cxn modelId="{9BBCAD4C-353B-4C9A-B7B7-379D397AD633}" srcId="{AA9333A4-E58D-42AB-AB4D-4B0E2C9B5684}" destId="{33678DBC-419A-4C6F-8450-CC741CFEEF38}" srcOrd="3" destOrd="0" parTransId="{135156DE-40E9-4817-A858-DACF4BD86E43}" sibTransId="{3E6546F4-7B9B-4F4C-8302-C261E75EC37F}"/>
    <dgm:cxn modelId="{3FB67272-DDC4-4F40-B937-DF7BC092836E}" type="presOf" srcId="{AA9333A4-E58D-42AB-AB4D-4B0E2C9B5684}" destId="{00A687B3-19DC-4991-92D8-3A042E3CBB00}" srcOrd="0" destOrd="0" presId="urn:microsoft.com/office/officeart/2005/8/layout/vList2"/>
    <dgm:cxn modelId="{16A49D73-67A6-4560-9EE9-18121764B09A}" type="presOf" srcId="{E143F1BD-1912-4A79-B424-9D43529B3E18}" destId="{210764E1-C4AC-4832-A727-607C63A38B3A}" srcOrd="0" destOrd="0" presId="urn:microsoft.com/office/officeart/2005/8/layout/vList2"/>
    <dgm:cxn modelId="{144DB38E-0225-413A-BCDE-405F6CB9DB98}" type="presOf" srcId="{33678DBC-419A-4C6F-8450-CC741CFEEF38}" destId="{B1094A63-ECB7-4A2F-BE7D-01C003FF483D}" srcOrd="0" destOrd="0" presId="urn:microsoft.com/office/officeart/2005/8/layout/vList2"/>
    <dgm:cxn modelId="{DEA97799-A8FD-4D67-A00E-E0AD96AB9AA2}" srcId="{AA9333A4-E58D-42AB-AB4D-4B0E2C9B5684}" destId="{48869991-B46B-4B5D-AED1-AC559DA0372E}" srcOrd="6" destOrd="0" parTransId="{14F27337-9E08-4CCC-B8FC-CEE39B1E99ED}" sibTransId="{8BFA5EA2-9781-4D51-9A56-044D4E21E823}"/>
    <dgm:cxn modelId="{E00A17B5-DBB4-4A8C-A1F7-681A8CEF1925}" type="presOf" srcId="{A503069E-EDCE-4E39-9EFB-7133D14EB1BF}" destId="{D9E71B2B-3ECD-41CC-9170-8EA063A98203}" srcOrd="0" destOrd="0" presId="urn:microsoft.com/office/officeart/2005/8/layout/vList2"/>
    <dgm:cxn modelId="{B4288EBC-6FE8-4B0B-B60C-B6284B01DA99}" srcId="{AA9333A4-E58D-42AB-AB4D-4B0E2C9B5684}" destId="{A503069E-EDCE-4E39-9EFB-7133D14EB1BF}" srcOrd="5" destOrd="0" parTransId="{12279C14-4AB0-4184-B50A-8AEFF40EBC74}" sibTransId="{94CB8512-EAF7-4E97-A278-838F87B88AB0}"/>
    <dgm:cxn modelId="{B3B2E8C1-E37D-4AEE-9F08-8E854A7504C4}" srcId="{AA9333A4-E58D-42AB-AB4D-4B0E2C9B5684}" destId="{38C7FABE-F0A8-4EB6-B940-A92EA278F969}" srcOrd="0" destOrd="0" parTransId="{4BDC4DA1-4144-4292-AEE9-9E23DF18EC4B}" sibTransId="{C7DA6E59-2392-4E8E-9F18-F21EA61B9E27}"/>
    <dgm:cxn modelId="{04C38CCB-F424-485B-9E0F-F28740635EE6}" type="presOf" srcId="{9DEBA07F-5B9B-46EA-B4F0-1BCEADEB9439}" destId="{0B001E68-F42B-42DE-9AC2-03EFE405A941}" srcOrd="0" destOrd="0" presId="urn:microsoft.com/office/officeart/2005/8/layout/vList2"/>
    <dgm:cxn modelId="{B181A0F3-2ED3-41FA-9E72-8C7C8214C16B}" srcId="{AA9333A4-E58D-42AB-AB4D-4B0E2C9B5684}" destId="{E143F1BD-1912-4A79-B424-9D43529B3E18}" srcOrd="1" destOrd="0" parTransId="{1BD11313-025F-4189-9B0B-96E259B8E0F1}" sibTransId="{47D15B23-415E-4836-A4B4-DB09091DF2E5}"/>
    <dgm:cxn modelId="{04BABFF5-CE17-4201-BC6C-A8F43D078C29}" type="presOf" srcId="{48869991-B46B-4B5D-AED1-AC559DA0372E}" destId="{8210DEC3-B510-4437-9E8A-3B71246A3179}" srcOrd="0" destOrd="0" presId="urn:microsoft.com/office/officeart/2005/8/layout/vList2"/>
    <dgm:cxn modelId="{035CC2D4-3FE7-4ECE-AF36-963882112954}" type="presParOf" srcId="{00A687B3-19DC-4991-92D8-3A042E3CBB00}" destId="{E4AD3AEC-B986-4212-9E92-787CACED96D4}" srcOrd="0" destOrd="0" presId="urn:microsoft.com/office/officeart/2005/8/layout/vList2"/>
    <dgm:cxn modelId="{703C2EE3-2EB0-4516-BA06-7A80E841B8DA}" type="presParOf" srcId="{00A687B3-19DC-4991-92D8-3A042E3CBB00}" destId="{F3CC9679-C4FF-4009-B69F-165F2F79B502}" srcOrd="1" destOrd="0" presId="urn:microsoft.com/office/officeart/2005/8/layout/vList2"/>
    <dgm:cxn modelId="{12ABABBF-A2DF-49BB-ABFE-2E8B7F85FFA3}" type="presParOf" srcId="{00A687B3-19DC-4991-92D8-3A042E3CBB00}" destId="{210764E1-C4AC-4832-A727-607C63A38B3A}" srcOrd="2" destOrd="0" presId="urn:microsoft.com/office/officeart/2005/8/layout/vList2"/>
    <dgm:cxn modelId="{F88B8235-0549-4170-9D76-AECAFF3A3AF8}" type="presParOf" srcId="{00A687B3-19DC-4991-92D8-3A042E3CBB00}" destId="{BEFDB848-3220-434B-99D6-272938D08E06}" srcOrd="3" destOrd="0" presId="urn:microsoft.com/office/officeart/2005/8/layout/vList2"/>
    <dgm:cxn modelId="{376B8F73-E7DD-4348-B252-87C5B7CD236E}" type="presParOf" srcId="{00A687B3-19DC-4991-92D8-3A042E3CBB00}" destId="{F3A4F64D-2FE9-4FAA-A775-0E1DA188D059}" srcOrd="4" destOrd="0" presId="urn:microsoft.com/office/officeart/2005/8/layout/vList2"/>
    <dgm:cxn modelId="{B8F30B5C-9406-4641-AB7B-B1A4B2C6B5B7}" type="presParOf" srcId="{00A687B3-19DC-4991-92D8-3A042E3CBB00}" destId="{C85777DE-F17B-4B64-A06B-FA5C18550200}" srcOrd="5" destOrd="0" presId="urn:microsoft.com/office/officeart/2005/8/layout/vList2"/>
    <dgm:cxn modelId="{4CEE302F-A64D-4866-A2CE-47A127F689C4}" type="presParOf" srcId="{00A687B3-19DC-4991-92D8-3A042E3CBB00}" destId="{B1094A63-ECB7-4A2F-BE7D-01C003FF483D}" srcOrd="6" destOrd="0" presId="urn:microsoft.com/office/officeart/2005/8/layout/vList2"/>
    <dgm:cxn modelId="{E4F04851-088B-400C-9DB3-D47A8CA93A0A}" type="presParOf" srcId="{00A687B3-19DC-4991-92D8-3A042E3CBB00}" destId="{D2D9139C-39BE-48B3-8F60-C74F03C25612}" srcOrd="7" destOrd="0" presId="urn:microsoft.com/office/officeart/2005/8/layout/vList2"/>
    <dgm:cxn modelId="{92704030-9E2A-4FC3-8105-1A3C6D95822C}" type="presParOf" srcId="{00A687B3-19DC-4991-92D8-3A042E3CBB00}" destId="{0B001E68-F42B-42DE-9AC2-03EFE405A941}" srcOrd="8" destOrd="0" presId="urn:microsoft.com/office/officeart/2005/8/layout/vList2"/>
    <dgm:cxn modelId="{1FACFBF5-A7F9-4F10-9DB0-82F423FAFA12}" type="presParOf" srcId="{00A687B3-19DC-4991-92D8-3A042E3CBB00}" destId="{E65405DE-4527-4BB3-8892-EA06DE43DC94}" srcOrd="9" destOrd="0" presId="urn:microsoft.com/office/officeart/2005/8/layout/vList2"/>
    <dgm:cxn modelId="{A3A081C4-4B24-46BE-98DF-0058A868252F}" type="presParOf" srcId="{00A687B3-19DC-4991-92D8-3A042E3CBB00}" destId="{D9E71B2B-3ECD-41CC-9170-8EA063A98203}" srcOrd="10" destOrd="0" presId="urn:microsoft.com/office/officeart/2005/8/layout/vList2"/>
    <dgm:cxn modelId="{19C19D50-53D7-4A71-BB89-3069FBB16D9D}" type="presParOf" srcId="{00A687B3-19DC-4991-92D8-3A042E3CBB00}" destId="{3903E8F6-4A91-490D-9672-46B868E82348}" srcOrd="11" destOrd="0" presId="urn:microsoft.com/office/officeart/2005/8/layout/vList2"/>
    <dgm:cxn modelId="{CB3488C2-1406-4BAA-B171-C304ED920577}" type="presParOf" srcId="{00A687B3-19DC-4991-92D8-3A042E3CBB00}" destId="{8210DEC3-B510-4437-9E8A-3B71246A3179}"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B8D753-4B4D-48FD-AE24-4290ECA5AB39}">
      <dsp:nvSpPr>
        <dsp:cNvPr id="0" name=""/>
        <dsp:cNvSpPr/>
      </dsp:nvSpPr>
      <dsp:spPr>
        <a:xfrm>
          <a:off x="0" y="9207"/>
          <a:ext cx="11306174" cy="79150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How to use this toolkit</a:t>
          </a:r>
        </a:p>
      </dsp:txBody>
      <dsp:txXfrm>
        <a:off x="38638" y="47845"/>
        <a:ext cx="11228898" cy="714229"/>
      </dsp:txXfrm>
    </dsp:sp>
    <dsp:sp modelId="{042AD7AF-5FA1-4B40-9A1C-1C5BFB396E42}">
      <dsp:nvSpPr>
        <dsp:cNvPr id="0" name=""/>
        <dsp:cNvSpPr/>
      </dsp:nvSpPr>
      <dsp:spPr>
        <a:xfrm>
          <a:off x="0" y="895752"/>
          <a:ext cx="11306174" cy="791505"/>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Introduction to the HCA CPD Standards Framework</a:t>
          </a:r>
        </a:p>
      </dsp:txBody>
      <dsp:txXfrm>
        <a:off x="38638" y="934390"/>
        <a:ext cx="11228898" cy="714229"/>
      </dsp:txXfrm>
    </dsp:sp>
    <dsp:sp modelId="{A502DCFA-43D7-4B47-813F-3FE013C8EBA0}">
      <dsp:nvSpPr>
        <dsp:cNvPr id="0" name=""/>
        <dsp:cNvSpPr/>
      </dsp:nvSpPr>
      <dsp:spPr>
        <a:xfrm>
          <a:off x="0" y="1782297"/>
          <a:ext cx="11306174" cy="791505"/>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Frequently asked questions</a:t>
          </a:r>
        </a:p>
      </dsp:txBody>
      <dsp:txXfrm>
        <a:off x="38638" y="1820935"/>
        <a:ext cx="11228898" cy="714229"/>
      </dsp:txXfrm>
    </dsp:sp>
    <dsp:sp modelId="{7DFBE098-C225-4063-9BD7-9372619DD8FE}">
      <dsp:nvSpPr>
        <dsp:cNvPr id="0" name=""/>
        <dsp:cNvSpPr/>
      </dsp:nvSpPr>
      <dsp:spPr>
        <a:xfrm>
          <a:off x="0" y="2668842"/>
          <a:ext cx="11306174" cy="79150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Appendix 1: Lunch-and-learn slides </a:t>
          </a:r>
        </a:p>
      </dsp:txBody>
      <dsp:txXfrm>
        <a:off x="38638" y="2707480"/>
        <a:ext cx="11228898" cy="714229"/>
      </dsp:txXfrm>
    </dsp:sp>
    <dsp:sp modelId="{4157C283-473C-4A56-B3CA-98C746A6DDD6}">
      <dsp:nvSpPr>
        <dsp:cNvPr id="0" name=""/>
        <dsp:cNvSpPr/>
      </dsp:nvSpPr>
      <dsp:spPr>
        <a:xfrm>
          <a:off x="0" y="3555387"/>
          <a:ext cx="11306174" cy="79150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Appendix 2: Summary of HCA CPD standards report </a:t>
          </a:r>
        </a:p>
      </dsp:txBody>
      <dsp:txXfrm>
        <a:off x="38638" y="3594025"/>
        <a:ext cx="11228898" cy="7142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AD3AEC-B986-4212-9E92-787CACED96D4}">
      <dsp:nvSpPr>
        <dsp:cNvPr id="0" name=""/>
        <dsp:cNvSpPr/>
      </dsp:nvSpPr>
      <dsp:spPr>
        <a:xfrm>
          <a:off x="0" y="48537"/>
          <a:ext cx="11306174" cy="55165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Introduction</a:t>
          </a:r>
        </a:p>
      </dsp:txBody>
      <dsp:txXfrm>
        <a:off x="26930" y="75467"/>
        <a:ext cx="11252314" cy="497795"/>
      </dsp:txXfrm>
    </dsp:sp>
    <dsp:sp modelId="{210764E1-C4AC-4832-A727-607C63A38B3A}">
      <dsp:nvSpPr>
        <dsp:cNvPr id="0" name=""/>
        <dsp:cNvSpPr/>
      </dsp:nvSpPr>
      <dsp:spPr>
        <a:xfrm>
          <a:off x="0" y="666432"/>
          <a:ext cx="11306174" cy="551655"/>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What is the HCA CPD Standards Framework</a:t>
          </a:r>
        </a:p>
      </dsp:txBody>
      <dsp:txXfrm>
        <a:off x="26930" y="693362"/>
        <a:ext cx="11252314" cy="497795"/>
      </dsp:txXfrm>
    </dsp:sp>
    <dsp:sp modelId="{F3A4F64D-2FE9-4FAA-A775-0E1DA188D059}">
      <dsp:nvSpPr>
        <dsp:cNvPr id="0" name=""/>
        <dsp:cNvSpPr/>
      </dsp:nvSpPr>
      <dsp:spPr>
        <a:xfrm>
          <a:off x="0" y="1284327"/>
          <a:ext cx="11306174" cy="551655"/>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A certified points system </a:t>
          </a:r>
        </a:p>
      </dsp:txBody>
      <dsp:txXfrm>
        <a:off x="26930" y="1311257"/>
        <a:ext cx="11252314" cy="497795"/>
      </dsp:txXfrm>
    </dsp:sp>
    <dsp:sp modelId="{B1094A63-ECB7-4A2F-BE7D-01C003FF483D}">
      <dsp:nvSpPr>
        <dsp:cNvPr id="0" name=""/>
        <dsp:cNvSpPr/>
      </dsp:nvSpPr>
      <dsp:spPr>
        <a:xfrm>
          <a:off x="0" y="1902222"/>
          <a:ext cx="11306174" cy="55165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Where should I focus my development?</a:t>
          </a:r>
        </a:p>
      </dsp:txBody>
      <dsp:txXfrm>
        <a:off x="26930" y="1929152"/>
        <a:ext cx="11252314" cy="497795"/>
      </dsp:txXfrm>
    </dsp:sp>
    <dsp:sp modelId="{0B001E68-F42B-42DE-9AC2-03EFE405A941}">
      <dsp:nvSpPr>
        <dsp:cNvPr id="0" name=""/>
        <dsp:cNvSpPr/>
      </dsp:nvSpPr>
      <dsp:spPr>
        <a:xfrm>
          <a:off x="0" y="2520117"/>
          <a:ext cx="11306174" cy="55165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Getting started</a:t>
          </a:r>
        </a:p>
      </dsp:txBody>
      <dsp:txXfrm>
        <a:off x="26930" y="2547047"/>
        <a:ext cx="11252314" cy="497795"/>
      </dsp:txXfrm>
    </dsp:sp>
    <dsp:sp modelId="{D9E71B2B-3ECD-41CC-9170-8EA063A98203}">
      <dsp:nvSpPr>
        <dsp:cNvPr id="0" name=""/>
        <dsp:cNvSpPr/>
      </dsp:nvSpPr>
      <dsp:spPr>
        <a:xfrm>
          <a:off x="0" y="3138012"/>
          <a:ext cx="11306174" cy="55165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Sharing your experience</a:t>
          </a:r>
        </a:p>
      </dsp:txBody>
      <dsp:txXfrm>
        <a:off x="26930" y="3164942"/>
        <a:ext cx="11252314" cy="497795"/>
      </dsp:txXfrm>
    </dsp:sp>
    <dsp:sp modelId="{8210DEC3-B510-4437-9E8A-3B71246A3179}">
      <dsp:nvSpPr>
        <dsp:cNvPr id="0" name=""/>
        <dsp:cNvSpPr/>
      </dsp:nvSpPr>
      <dsp:spPr>
        <a:xfrm>
          <a:off x="0" y="3755907"/>
          <a:ext cx="11306174" cy="551655"/>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Questions </a:t>
          </a:r>
        </a:p>
      </dsp:txBody>
      <dsp:txXfrm>
        <a:off x="26930" y="3782837"/>
        <a:ext cx="11252314" cy="49779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A7A5D6-222C-4116-86BE-7D390627A2E6}" type="datetimeFigureOut">
              <a:rPr lang="en-US" smtClean="0"/>
              <a:t>2/10/2022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2A536D-E388-4079-B5AE-351B969C1273}" type="slidenum">
              <a:rPr lang="en-US" smtClean="0"/>
              <a:t>‹#›</a:t>
            </a:fld>
            <a:endParaRPr lang="en-US"/>
          </a:p>
        </p:txBody>
      </p:sp>
    </p:spTree>
    <p:extLst>
      <p:ext uri="{BB962C8B-B14F-4D97-AF65-F5344CB8AC3E}">
        <p14:creationId xmlns:p14="http://schemas.microsoft.com/office/powerpoint/2010/main" val="1057987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82A536D-E388-4079-B5AE-351B969C1273}" type="slidenum">
              <a:rPr lang="en-US" smtClean="0"/>
              <a:t>1</a:t>
            </a:fld>
            <a:endParaRPr lang="en-US"/>
          </a:p>
        </p:txBody>
      </p:sp>
    </p:spTree>
    <p:extLst>
      <p:ext uri="{BB962C8B-B14F-4D97-AF65-F5344CB8AC3E}">
        <p14:creationId xmlns:p14="http://schemas.microsoft.com/office/powerpoint/2010/main" val="3072189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82A536D-E388-4079-B5AE-351B969C1273}" type="slidenum">
              <a:rPr lang="en-US" smtClean="0"/>
              <a:t>10</a:t>
            </a:fld>
            <a:endParaRPr lang="en-US"/>
          </a:p>
        </p:txBody>
      </p:sp>
    </p:spTree>
    <p:extLst>
      <p:ext uri="{BB962C8B-B14F-4D97-AF65-F5344CB8AC3E}">
        <p14:creationId xmlns:p14="http://schemas.microsoft.com/office/powerpoint/2010/main" val="4047742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82A536D-E388-4079-B5AE-351B969C1273}" type="slidenum">
              <a:rPr lang="en-US" smtClean="0"/>
              <a:t>11</a:t>
            </a:fld>
            <a:endParaRPr lang="en-US"/>
          </a:p>
        </p:txBody>
      </p:sp>
    </p:spTree>
    <p:extLst>
      <p:ext uri="{BB962C8B-B14F-4D97-AF65-F5344CB8AC3E}">
        <p14:creationId xmlns:p14="http://schemas.microsoft.com/office/powerpoint/2010/main" val="1805645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2A536D-E388-4079-B5AE-351B969C1273}" type="slidenum">
              <a:rPr lang="en-US" smtClean="0"/>
              <a:t>12</a:t>
            </a:fld>
            <a:endParaRPr lang="en-US"/>
          </a:p>
        </p:txBody>
      </p:sp>
    </p:spTree>
    <p:extLst>
      <p:ext uri="{BB962C8B-B14F-4D97-AF65-F5344CB8AC3E}">
        <p14:creationId xmlns:p14="http://schemas.microsoft.com/office/powerpoint/2010/main" val="3159976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C82A536D-E388-4079-B5AE-351B969C1273}" type="slidenum">
              <a:rPr lang="en-US" smtClean="0"/>
              <a:t>13</a:t>
            </a:fld>
            <a:endParaRPr lang="en-US"/>
          </a:p>
        </p:txBody>
      </p:sp>
    </p:spTree>
    <p:extLst>
      <p:ext uri="{BB962C8B-B14F-4D97-AF65-F5344CB8AC3E}">
        <p14:creationId xmlns:p14="http://schemas.microsoft.com/office/powerpoint/2010/main" val="1571684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2A536D-E388-4079-B5AE-351B969C1273}" type="slidenum">
              <a:rPr lang="en-US" smtClean="0"/>
              <a:t>14</a:t>
            </a:fld>
            <a:endParaRPr lang="en-US"/>
          </a:p>
        </p:txBody>
      </p:sp>
    </p:spTree>
    <p:extLst>
      <p:ext uri="{BB962C8B-B14F-4D97-AF65-F5344CB8AC3E}">
        <p14:creationId xmlns:p14="http://schemas.microsoft.com/office/powerpoint/2010/main" val="2006966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82A536D-E388-4079-B5AE-351B969C1273}" type="slidenum">
              <a:rPr lang="en-US" smtClean="0"/>
              <a:t>15</a:t>
            </a:fld>
            <a:endParaRPr lang="en-US"/>
          </a:p>
        </p:txBody>
      </p:sp>
    </p:spTree>
    <p:extLst>
      <p:ext uri="{BB962C8B-B14F-4D97-AF65-F5344CB8AC3E}">
        <p14:creationId xmlns:p14="http://schemas.microsoft.com/office/powerpoint/2010/main" val="4240662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2A536D-E388-4079-B5AE-351B969C1273}" type="slidenum">
              <a:rPr lang="en-US" smtClean="0"/>
              <a:t>16</a:t>
            </a:fld>
            <a:endParaRPr lang="en-US"/>
          </a:p>
        </p:txBody>
      </p:sp>
    </p:spTree>
    <p:extLst>
      <p:ext uri="{BB962C8B-B14F-4D97-AF65-F5344CB8AC3E}">
        <p14:creationId xmlns:p14="http://schemas.microsoft.com/office/powerpoint/2010/main" val="142695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82A536D-E388-4079-B5AE-351B969C1273}" type="slidenum">
              <a:rPr lang="en-US" smtClean="0"/>
              <a:t>17</a:t>
            </a:fld>
            <a:endParaRPr lang="en-US"/>
          </a:p>
        </p:txBody>
      </p:sp>
    </p:spTree>
    <p:extLst>
      <p:ext uri="{BB962C8B-B14F-4D97-AF65-F5344CB8AC3E}">
        <p14:creationId xmlns:p14="http://schemas.microsoft.com/office/powerpoint/2010/main" val="34597025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C82A536D-E388-4079-B5AE-351B969C1273}" type="slidenum">
              <a:rPr lang="en-US" smtClean="0"/>
              <a:t>18</a:t>
            </a:fld>
            <a:endParaRPr lang="en-US"/>
          </a:p>
        </p:txBody>
      </p:sp>
    </p:spTree>
    <p:extLst>
      <p:ext uri="{BB962C8B-B14F-4D97-AF65-F5344CB8AC3E}">
        <p14:creationId xmlns:p14="http://schemas.microsoft.com/office/powerpoint/2010/main" val="39153082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82A536D-E388-4079-B5AE-351B969C1273}" type="slidenum">
              <a:rPr lang="en-US" smtClean="0"/>
              <a:t>19</a:t>
            </a:fld>
            <a:endParaRPr lang="en-US"/>
          </a:p>
        </p:txBody>
      </p:sp>
    </p:spTree>
    <p:extLst>
      <p:ext uri="{BB962C8B-B14F-4D97-AF65-F5344CB8AC3E}">
        <p14:creationId xmlns:p14="http://schemas.microsoft.com/office/powerpoint/2010/main" val="70663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82A536D-E388-4079-B5AE-351B969C1273}" type="slidenum">
              <a:rPr lang="en-US" smtClean="0"/>
              <a:t>2</a:t>
            </a:fld>
            <a:endParaRPr lang="en-US"/>
          </a:p>
        </p:txBody>
      </p:sp>
    </p:spTree>
    <p:extLst>
      <p:ext uri="{BB962C8B-B14F-4D97-AF65-F5344CB8AC3E}">
        <p14:creationId xmlns:p14="http://schemas.microsoft.com/office/powerpoint/2010/main" val="38973600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82A536D-E388-4079-B5AE-351B969C1273}" type="slidenum">
              <a:rPr lang="en-US" smtClean="0"/>
              <a:t>20</a:t>
            </a:fld>
            <a:endParaRPr lang="en-US"/>
          </a:p>
        </p:txBody>
      </p:sp>
    </p:spTree>
    <p:extLst>
      <p:ext uri="{BB962C8B-B14F-4D97-AF65-F5344CB8AC3E}">
        <p14:creationId xmlns:p14="http://schemas.microsoft.com/office/powerpoint/2010/main" val="20481997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82A536D-E388-4079-B5AE-351B969C1273}" type="slidenum">
              <a:rPr lang="en-US" smtClean="0"/>
              <a:t>21</a:t>
            </a:fld>
            <a:endParaRPr lang="en-US"/>
          </a:p>
        </p:txBody>
      </p:sp>
    </p:spTree>
    <p:extLst>
      <p:ext uri="{BB962C8B-B14F-4D97-AF65-F5344CB8AC3E}">
        <p14:creationId xmlns:p14="http://schemas.microsoft.com/office/powerpoint/2010/main" val="31164060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2A536D-E388-4079-B5AE-351B969C1273}" type="slidenum">
              <a:rPr lang="en-US" smtClean="0"/>
              <a:t>22</a:t>
            </a:fld>
            <a:endParaRPr lang="en-US"/>
          </a:p>
        </p:txBody>
      </p:sp>
    </p:spTree>
    <p:extLst>
      <p:ext uri="{BB962C8B-B14F-4D97-AF65-F5344CB8AC3E}">
        <p14:creationId xmlns:p14="http://schemas.microsoft.com/office/powerpoint/2010/main" val="38785013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82A536D-E388-4079-B5AE-351B969C1273}" type="slidenum">
              <a:rPr lang="en-US" smtClean="0"/>
              <a:t>23</a:t>
            </a:fld>
            <a:endParaRPr lang="en-US"/>
          </a:p>
        </p:txBody>
      </p:sp>
    </p:spTree>
    <p:extLst>
      <p:ext uri="{BB962C8B-B14F-4D97-AF65-F5344CB8AC3E}">
        <p14:creationId xmlns:p14="http://schemas.microsoft.com/office/powerpoint/2010/main" val="1576547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2A536D-E388-4079-B5AE-351B969C12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06378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82A536D-E388-4079-B5AE-351B969C1273}" type="slidenum">
              <a:rPr lang="en-US" smtClean="0"/>
              <a:t>25</a:t>
            </a:fld>
            <a:endParaRPr lang="en-US"/>
          </a:p>
        </p:txBody>
      </p:sp>
    </p:spTree>
    <p:extLst>
      <p:ext uri="{BB962C8B-B14F-4D97-AF65-F5344CB8AC3E}">
        <p14:creationId xmlns:p14="http://schemas.microsoft.com/office/powerpoint/2010/main" val="4019482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2A536D-E388-4079-B5AE-351B969C12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95127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C82A536D-E388-4079-B5AE-351B969C1273}" type="slidenum">
              <a:rPr lang="en-US" smtClean="0"/>
              <a:t>27</a:t>
            </a:fld>
            <a:endParaRPr lang="en-US"/>
          </a:p>
        </p:txBody>
      </p:sp>
    </p:spTree>
    <p:extLst>
      <p:ext uri="{BB962C8B-B14F-4D97-AF65-F5344CB8AC3E}">
        <p14:creationId xmlns:p14="http://schemas.microsoft.com/office/powerpoint/2010/main" val="1009062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82A536D-E388-4079-B5AE-351B969C1273}" type="slidenum">
              <a:rPr lang="en-US" smtClean="0"/>
              <a:t>3</a:t>
            </a:fld>
            <a:endParaRPr lang="en-US"/>
          </a:p>
        </p:txBody>
      </p:sp>
    </p:spTree>
    <p:extLst>
      <p:ext uri="{BB962C8B-B14F-4D97-AF65-F5344CB8AC3E}">
        <p14:creationId xmlns:p14="http://schemas.microsoft.com/office/powerpoint/2010/main" val="899126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2A536D-E388-4079-B5AE-351B969C1273}" type="slidenum">
              <a:rPr lang="en-US" smtClean="0"/>
              <a:t>4</a:t>
            </a:fld>
            <a:endParaRPr lang="en-US"/>
          </a:p>
        </p:txBody>
      </p:sp>
    </p:spTree>
    <p:extLst>
      <p:ext uri="{BB962C8B-B14F-4D97-AF65-F5344CB8AC3E}">
        <p14:creationId xmlns:p14="http://schemas.microsoft.com/office/powerpoint/2010/main" val="3500121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82A536D-E388-4079-B5AE-351B969C1273}" type="slidenum">
              <a:rPr lang="en-US" smtClean="0"/>
              <a:t>5</a:t>
            </a:fld>
            <a:endParaRPr lang="en-US"/>
          </a:p>
        </p:txBody>
      </p:sp>
    </p:spTree>
    <p:extLst>
      <p:ext uri="{BB962C8B-B14F-4D97-AF65-F5344CB8AC3E}">
        <p14:creationId xmlns:p14="http://schemas.microsoft.com/office/powerpoint/2010/main" val="3300493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2A536D-E388-4079-B5AE-351B969C1273}" type="slidenum">
              <a:rPr lang="en-US" smtClean="0"/>
              <a:t>6</a:t>
            </a:fld>
            <a:endParaRPr lang="en-US"/>
          </a:p>
        </p:txBody>
      </p:sp>
    </p:spTree>
    <p:extLst>
      <p:ext uri="{BB962C8B-B14F-4D97-AF65-F5344CB8AC3E}">
        <p14:creationId xmlns:p14="http://schemas.microsoft.com/office/powerpoint/2010/main" val="2232750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2A536D-E388-4079-B5AE-351B969C1273}" type="slidenum">
              <a:rPr lang="en-US" smtClean="0"/>
              <a:t>7</a:t>
            </a:fld>
            <a:endParaRPr lang="en-US"/>
          </a:p>
        </p:txBody>
      </p:sp>
    </p:spTree>
    <p:extLst>
      <p:ext uri="{BB962C8B-B14F-4D97-AF65-F5344CB8AC3E}">
        <p14:creationId xmlns:p14="http://schemas.microsoft.com/office/powerpoint/2010/main" val="1339849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82A536D-E388-4079-B5AE-351B969C1273}" type="slidenum">
              <a:rPr lang="en-US" smtClean="0"/>
              <a:t>8</a:t>
            </a:fld>
            <a:endParaRPr lang="en-US"/>
          </a:p>
        </p:txBody>
      </p:sp>
    </p:spTree>
    <p:extLst>
      <p:ext uri="{BB962C8B-B14F-4D97-AF65-F5344CB8AC3E}">
        <p14:creationId xmlns:p14="http://schemas.microsoft.com/office/powerpoint/2010/main" val="3993889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2A536D-E388-4079-B5AE-351B969C1273}" type="slidenum">
              <a:rPr lang="en-US" smtClean="0"/>
              <a:t>9</a:t>
            </a:fld>
            <a:endParaRPr lang="en-US"/>
          </a:p>
        </p:txBody>
      </p:sp>
    </p:spTree>
    <p:extLst>
      <p:ext uri="{BB962C8B-B14F-4D97-AF65-F5344CB8AC3E}">
        <p14:creationId xmlns:p14="http://schemas.microsoft.com/office/powerpoint/2010/main" val="766941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1">
    <p:bg>
      <p:bgPr>
        <a:solidFill>
          <a:schemeClr val="tx2"/>
        </a:solidFill>
        <a:effectLst/>
      </p:bgPr>
    </p:bg>
    <p:spTree>
      <p:nvGrpSpPr>
        <p:cNvPr id="1" name=""/>
        <p:cNvGrpSpPr/>
        <p:nvPr/>
      </p:nvGrpSpPr>
      <p:grpSpPr>
        <a:xfrm>
          <a:off x="0" y="0"/>
          <a:ext cx="0" cy="0"/>
          <a:chOff x="0" y="0"/>
          <a:chExt cx="0" cy="0"/>
        </a:xfrm>
      </p:grpSpPr>
      <p:sp>
        <p:nvSpPr>
          <p:cNvPr id="108" name="Freeform: Shape 107">
            <a:extLst>
              <a:ext uri="{FF2B5EF4-FFF2-40B4-BE49-F238E27FC236}">
                <a16:creationId xmlns:a16="http://schemas.microsoft.com/office/drawing/2014/main" id="{7FD23C24-C735-4A9A-A3F5-1DDB1B1A282B}"/>
              </a:ext>
            </a:extLst>
          </p:cNvPr>
          <p:cNvSpPr/>
          <p:nvPr/>
        </p:nvSpPr>
        <p:spPr>
          <a:xfrm>
            <a:off x="1973352" y="1"/>
            <a:ext cx="10218648" cy="6857998"/>
          </a:xfrm>
          <a:custGeom>
            <a:avLst/>
            <a:gdLst>
              <a:gd name="connsiteX0" fmla="*/ 6068 w 10218648"/>
              <a:gd name="connsiteY0" fmla="*/ 0 h 6857998"/>
              <a:gd name="connsiteX1" fmla="*/ 10218648 w 10218648"/>
              <a:gd name="connsiteY1" fmla="*/ 0 h 6857998"/>
              <a:gd name="connsiteX2" fmla="*/ 10218648 w 10218648"/>
              <a:gd name="connsiteY2" fmla="*/ 2364977 h 6857998"/>
              <a:gd name="connsiteX3" fmla="*/ 10175992 w 10218648"/>
              <a:gd name="connsiteY3" fmla="*/ 2464223 h 6857998"/>
              <a:gd name="connsiteX4" fmla="*/ 5004783 w 10218648"/>
              <a:gd name="connsiteY4" fmla="*/ 6701942 h 6857998"/>
              <a:gd name="connsiteX5" fmla="*/ 4661455 w 10218648"/>
              <a:gd name="connsiteY5" fmla="*/ 6857998 h 6857998"/>
              <a:gd name="connsiteX6" fmla="*/ 3599196 w 10218648"/>
              <a:gd name="connsiteY6" fmla="*/ 6857998 h 6857998"/>
              <a:gd name="connsiteX7" fmla="*/ 3643634 w 10218648"/>
              <a:gd name="connsiteY7" fmla="*/ 6791132 h 6857998"/>
              <a:gd name="connsiteX8" fmla="*/ 3946318 w 10218648"/>
              <a:gd name="connsiteY8" fmla="*/ 6239668 h 6857998"/>
              <a:gd name="connsiteX9" fmla="*/ 3592578 w 10218648"/>
              <a:gd name="connsiteY9" fmla="*/ 5393085 h 6857998"/>
              <a:gd name="connsiteX10" fmla="*/ 0 w 10218648"/>
              <a:gd name="connsiteY10" fmla="*/ 205073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8648" h="6857998">
                <a:moveTo>
                  <a:pt x="6068" y="0"/>
                </a:moveTo>
                <a:lnTo>
                  <a:pt x="10218648" y="0"/>
                </a:lnTo>
                <a:lnTo>
                  <a:pt x="10218648" y="2364977"/>
                </a:lnTo>
                <a:lnTo>
                  <a:pt x="10175992" y="2464223"/>
                </a:lnTo>
                <a:cubicBezTo>
                  <a:pt x="9255853" y="4457021"/>
                  <a:pt x="7147709" y="5705472"/>
                  <a:pt x="5004783" y="6701942"/>
                </a:cubicBezTo>
                <a:lnTo>
                  <a:pt x="4661455" y="6857998"/>
                </a:lnTo>
                <a:lnTo>
                  <a:pt x="3599196" y="6857998"/>
                </a:lnTo>
                <a:lnTo>
                  <a:pt x="3643634" y="6791132"/>
                </a:lnTo>
                <a:cubicBezTo>
                  <a:pt x="3748689" y="6626534"/>
                  <a:pt x="3853687" y="6440970"/>
                  <a:pt x="3946318" y="6239668"/>
                </a:cubicBezTo>
                <a:cubicBezTo>
                  <a:pt x="4098209" y="5909307"/>
                  <a:pt x="3935327" y="5514596"/>
                  <a:pt x="3592578" y="5393085"/>
                </a:cubicBezTo>
                <a:cubicBezTo>
                  <a:pt x="1502104" y="4651626"/>
                  <a:pt x="0" y="2609518"/>
                  <a:pt x="0" y="205073"/>
                </a:cubicBezTo>
                <a:close/>
              </a:path>
            </a:pathLst>
          </a:custGeom>
          <a:solidFill>
            <a:srgbClr val="11B4E6"/>
          </a:solidFill>
          <a:ln w="17624" cap="flat">
            <a:noFill/>
            <a:prstDash val="solid"/>
            <a:miter/>
          </a:ln>
        </p:spPr>
        <p:txBody>
          <a:bodyPr rtlCol="0" anchor="ctr"/>
          <a:lstStyle/>
          <a:p>
            <a:endParaRPr lang="en-GB"/>
          </a:p>
        </p:txBody>
      </p:sp>
      <p:sp>
        <p:nvSpPr>
          <p:cNvPr id="104" name="Freeform: Shape 103">
            <a:extLst>
              <a:ext uri="{FF2B5EF4-FFF2-40B4-BE49-F238E27FC236}">
                <a16:creationId xmlns:a16="http://schemas.microsoft.com/office/drawing/2014/main" id="{6D5872F7-7379-4194-9DF0-9842F1DDE830}"/>
              </a:ext>
            </a:extLst>
          </p:cNvPr>
          <p:cNvSpPr/>
          <p:nvPr/>
        </p:nvSpPr>
        <p:spPr>
          <a:xfrm>
            <a:off x="7304225" y="1"/>
            <a:ext cx="4887775" cy="6857999"/>
          </a:xfrm>
          <a:custGeom>
            <a:avLst/>
            <a:gdLst>
              <a:gd name="connsiteX0" fmla="*/ 3874334 w 4887775"/>
              <a:gd name="connsiteY0" fmla="*/ 0 h 6857999"/>
              <a:gd name="connsiteX1" fmla="*/ 4307449 w 4887775"/>
              <a:gd name="connsiteY1" fmla="*/ 0 h 6857999"/>
              <a:gd name="connsiteX2" fmla="*/ 4303329 w 4887775"/>
              <a:gd name="connsiteY2" fmla="*/ 50022 h 6857999"/>
              <a:gd name="connsiteX3" fmla="*/ 4257201 w 4887775"/>
              <a:gd name="connsiteY3" fmla="*/ 544737 h 6857999"/>
              <a:gd name="connsiteX4" fmla="*/ 4254335 w 4887775"/>
              <a:gd name="connsiteY4" fmla="*/ 563293 h 6857999"/>
              <a:gd name="connsiteX5" fmla="*/ 4241781 w 4887775"/>
              <a:gd name="connsiteY5" fmla="*/ 605114 h 6857999"/>
              <a:gd name="connsiteX6" fmla="*/ 4224851 w 4887775"/>
              <a:gd name="connsiteY6" fmla="*/ 686319 h 6857999"/>
              <a:gd name="connsiteX7" fmla="*/ 4247017 w 4887775"/>
              <a:gd name="connsiteY7" fmla="*/ 610677 h 6857999"/>
              <a:gd name="connsiteX8" fmla="*/ 4254335 w 4887775"/>
              <a:gd name="connsiteY8" fmla="*/ 563293 h 6857999"/>
              <a:gd name="connsiteX9" fmla="*/ 4263383 w 4887775"/>
              <a:gd name="connsiteY9" fmla="*/ 533150 h 6857999"/>
              <a:gd name="connsiteX10" fmla="*/ 4368179 w 4887775"/>
              <a:gd name="connsiteY10" fmla="*/ 51889 h 6857999"/>
              <a:gd name="connsiteX11" fmla="*/ 4368894 w 4887775"/>
              <a:gd name="connsiteY11" fmla="*/ 0 h 6857999"/>
              <a:gd name="connsiteX12" fmla="*/ 4662753 w 4887775"/>
              <a:gd name="connsiteY12" fmla="*/ 0 h 6857999"/>
              <a:gd name="connsiteX13" fmla="*/ 4887775 w 4887775"/>
              <a:gd name="connsiteY13" fmla="*/ 90044 h 6857999"/>
              <a:gd name="connsiteX14" fmla="*/ 4887775 w 4887775"/>
              <a:gd name="connsiteY14" fmla="*/ 6857999 h 6857999"/>
              <a:gd name="connsiteX15" fmla="*/ 2552682 w 4887775"/>
              <a:gd name="connsiteY15" fmla="*/ 6857999 h 6857999"/>
              <a:gd name="connsiteX16" fmla="*/ 2464712 w 4887775"/>
              <a:gd name="connsiteY16" fmla="*/ 6773982 h 6857999"/>
              <a:gd name="connsiteX17" fmla="*/ 8945 w 4887775"/>
              <a:gd name="connsiteY17" fmla="*/ 3589820 h 6857999"/>
              <a:gd name="connsiteX18" fmla="*/ 3850097 w 4887775"/>
              <a:gd name="connsiteY18" fmla="*/ 1635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87775" h="6857999">
                <a:moveTo>
                  <a:pt x="3874334" y="0"/>
                </a:moveTo>
                <a:lnTo>
                  <a:pt x="4307449" y="0"/>
                </a:lnTo>
                <a:lnTo>
                  <a:pt x="4303329" y="50022"/>
                </a:lnTo>
                <a:cubicBezTo>
                  <a:pt x="4288408" y="236559"/>
                  <a:pt x="4273761" y="421635"/>
                  <a:pt x="4257201" y="544737"/>
                </a:cubicBezTo>
                <a:lnTo>
                  <a:pt x="4254335" y="563293"/>
                </a:lnTo>
                <a:lnTo>
                  <a:pt x="4241781" y="605114"/>
                </a:lnTo>
                <a:cubicBezTo>
                  <a:pt x="4222803" y="668245"/>
                  <a:pt x="4213063" y="702489"/>
                  <a:pt x="4224851" y="686319"/>
                </a:cubicBezTo>
                <a:cubicBezTo>
                  <a:pt x="4232709" y="675539"/>
                  <a:pt x="4240051" y="649034"/>
                  <a:pt x="4247017" y="610677"/>
                </a:cubicBezTo>
                <a:lnTo>
                  <a:pt x="4254335" y="563293"/>
                </a:lnTo>
                <a:lnTo>
                  <a:pt x="4263383" y="533150"/>
                </a:lnTo>
                <a:cubicBezTo>
                  <a:pt x="4303001" y="399820"/>
                  <a:pt x="4356900" y="206180"/>
                  <a:pt x="4368179" y="51889"/>
                </a:cubicBezTo>
                <a:lnTo>
                  <a:pt x="4368894" y="0"/>
                </a:lnTo>
                <a:lnTo>
                  <a:pt x="4662753" y="0"/>
                </a:lnTo>
                <a:lnTo>
                  <a:pt x="4887775" y="90044"/>
                </a:lnTo>
                <a:lnTo>
                  <a:pt x="4887775" y="6857999"/>
                </a:lnTo>
                <a:lnTo>
                  <a:pt x="2552682" y="6857999"/>
                </a:lnTo>
                <a:lnTo>
                  <a:pt x="2464712" y="6773982"/>
                </a:lnTo>
                <a:cubicBezTo>
                  <a:pt x="1570470" y="5942538"/>
                  <a:pt x="-138387" y="4584568"/>
                  <a:pt x="8945" y="3589820"/>
                </a:cubicBezTo>
                <a:cubicBezTo>
                  <a:pt x="178943" y="2442034"/>
                  <a:pt x="2928144" y="636317"/>
                  <a:pt x="3850097" y="16351"/>
                </a:cubicBezTo>
                <a:close/>
              </a:path>
            </a:pathLst>
          </a:custGeom>
          <a:solidFill>
            <a:srgbClr val="F7B434"/>
          </a:solidFill>
          <a:ln w="17624" cap="flat">
            <a:noFill/>
            <a:prstDash val="solid"/>
            <a:miter/>
          </a:ln>
        </p:spPr>
        <p:txBody>
          <a:bodyPr rtlCol="0" anchor="ctr"/>
          <a:lstStyle/>
          <a:p>
            <a:endParaRPr lang="en-GB"/>
          </a:p>
        </p:txBody>
      </p:sp>
      <p:sp>
        <p:nvSpPr>
          <p:cNvPr id="98" name="Freeform: Shape 97">
            <a:extLst>
              <a:ext uri="{FF2B5EF4-FFF2-40B4-BE49-F238E27FC236}">
                <a16:creationId xmlns:a16="http://schemas.microsoft.com/office/drawing/2014/main" id="{DC3F50C0-CBAB-4A9B-8755-73F2AC38B555}"/>
              </a:ext>
            </a:extLst>
          </p:cNvPr>
          <p:cNvSpPr/>
          <p:nvPr/>
        </p:nvSpPr>
        <p:spPr>
          <a:xfrm>
            <a:off x="1" y="0"/>
            <a:ext cx="5737403" cy="5007828"/>
          </a:xfrm>
          <a:custGeom>
            <a:avLst/>
            <a:gdLst>
              <a:gd name="connsiteX0" fmla="*/ 0 w 5737403"/>
              <a:gd name="connsiteY0" fmla="*/ 0 h 5007828"/>
              <a:gd name="connsiteX1" fmla="*/ 5736593 w 5737403"/>
              <a:gd name="connsiteY1" fmla="*/ 0 h 5007828"/>
              <a:gd name="connsiteX2" fmla="*/ 5737403 w 5737403"/>
              <a:gd name="connsiteY2" fmla="*/ 20810 h 5007828"/>
              <a:gd name="connsiteX3" fmla="*/ 882347 w 5737403"/>
              <a:gd name="connsiteY3" fmla="*/ 4995377 h 5007828"/>
              <a:gd name="connsiteX4" fmla="*/ 709075 w 5737403"/>
              <a:gd name="connsiteY4" fmla="*/ 4784331 h 5007828"/>
              <a:gd name="connsiteX5" fmla="*/ 996864 w 5737403"/>
              <a:gd name="connsiteY5" fmla="*/ 4283497 h 5007828"/>
              <a:gd name="connsiteX6" fmla="*/ 747047 w 5737403"/>
              <a:gd name="connsiteY6" fmla="*/ 3685534 h 5007828"/>
              <a:gd name="connsiteX7" fmla="*/ 214022 w 5737403"/>
              <a:gd name="connsiteY7" fmla="*/ 3447332 h 5007828"/>
              <a:gd name="connsiteX8" fmla="*/ 0 w 5737403"/>
              <a:gd name="connsiteY8" fmla="*/ 3319560 h 500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37403" h="5007828">
                <a:moveTo>
                  <a:pt x="0" y="0"/>
                </a:moveTo>
                <a:lnTo>
                  <a:pt x="5736593" y="0"/>
                </a:lnTo>
                <a:lnTo>
                  <a:pt x="5737403" y="20810"/>
                </a:lnTo>
                <a:cubicBezTo>
                  <a:pt x="5737403" y="2759011"/>
                  <a:pt x="3158287" y="4006898"/>
                  <a:pt x="882347" y="4995377"/>
                </a:cubicBezTo>
                <a:cubicBezTo>
                  <a:pt x="751244" y="5052334"/>
                  <a:pt x="627733" y="4902045"/>
                  <a:pt x="709075" y="4784331"/>
                </a:cubicBezTo>
                <a:cubicBezTo>
                  <a:pt x="806803" y="4642834"/>
                  <a:pt x="909727" y="4473158"/>
                  <a:pt x="996864" y="4283497"/>
                </a:cubicBezTo>
                <a:cubicBezTo>
                  <a:pt x="1104186" y="4050267"/>
                  <a:pt x="989069" y="3771471"/>
                  <a:pt x="747047" y="3685534"/>
                </a:cubicBezTo>
                <a:cubicBezTo>
                  <a:pt x="562457" y="3620057"/>
                  <a:pt x="384362" y="3540225"/>
                  <a:pt x="214022" y="3447332"/>
                </a:cubicBezTo>
                <a:lnTo>
                  <a:pt x="0" y="3319560"/>
                </a:lnTo>
                <a:close/>
              </a:path>
            </a:pathLst>
          </a:custGeom>
          <a:solidFill>
            <a:srgbClr val="E9436D"/>
          </a:solidFill>
          <a:ln w="17624" cap="flat">
            <a:noFill/>
            <a:prstDash val="solid"/>
            <a:miter/>
          </a:ln>
        </p:spPr>
        <p:txBody>
          <a:bodyPr rtlCol="0" anchor="ctr"/>
          <a:lstStyle/>
          <a:p>
            <a:endParaRPr lang="en-GB"/>
          </a:p>
        </p:txBody>
      </p:sp>
      <p:sp>
        <p:nvSpPr>
          <p:cNvPr id="86" name="Freeform: Shape 85">
            <a:extLst>
              <a:ext uri="{FF2B5EF4-FFF2-40B4-BE49-F238E27FC236}">
                <a16:creationId xmlns:a16="http://schemas.microsoft.com/office/drawing/2014/main" id="{C35F916D-A86D-486E-9759-FD8C84AA73A8}"/>
              </a:ext>
            </a:extLst>
          </p:cNvPr>
          <p:cNvSpPr/>
          <p:nvPr/>
        </p:nvSpPr>
        <p:spPr>
          <a:xfrm>
            <a:off x="4648144" y="3108493"/>
            <a:ext cx="7132627" cy="3749506"/>
          </a:xfrm>
          <a:custGeom>
            <a:avLst/>
            <a:gdLst>
              <a:gd name="connsiteX0" fmla="*/ 4704877 w 7132627"/>
              <a:gd name="connsiteY0" fmla="*/ 338 h 3749506"/>
              <a:gd name="connsiteX1" fmla="*/ 4829728 w 7132627"/>
              <a:gd name="connsiteY1" fmla="*/ 223498 h 3749506"/>
              <a:gd name="connsiteX2" fmla="*/ 4541938 w 7132627"/>
              <a:gd name="connsiteY2" fmla="*/ 724333 h 3749506"/>
              <a:gd name="connsiteX3" fmla="*/ 4791756 w 7132627"/>
              <a:gd name="connsiteY3" fmla="*/ 1322296 h 3749506"/>
              <a:gd name="connsiteX4" fmla="*/ 7038349 w 7132627"/>
              <a:gd name="connsiteY4" fmla="*/ 3489983 h 3749506"/>
              <a:gd name="connsiteX5" fmla="*/ 7132627 w 7132627"/>
              <a:gd name="connsiteY5" fmla="*/ 3749506 h 3749506"/>
              <a:gd name="connsiteX6" fmla="*/ 0 w 7132627"/>
              <a:gd name="connsiteY6" fmla="*/ 3749506 h 3749506"/>
              <a:gd name="connsiteX7" fmla="*/ 54416 w 7132627"/>
              <a:gd name="connsiteY7" fmla="*/ 3595849 h 3749506"/>
              <a:gd name="connsiteX8" fmla="*/ 4656454 w 7132627"/>
              <a:gd name="connsiteY8" fmla="*/ 12451 h 3749506"/>
              <a:gd name="connsiteX9" fmla="*/ 4704877 w 7132627"/>
              <a:gd name="connsiteY9" fmla="*/ 338 h 374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32627" h="3749506">
                <a:moveTo>
                  <a:pt x="4704877" y="338"/>
                </a:moveTo>
                <a:cubicBezTo>
                  <a:pt x="4815235" y="-7444"/>
                  <a:pt x="4900902" y="120499"/>
                  <a:pt x="4829728" y="223498"/>
                </a:cubicBezTo>
                <a:cubicBezTo>
                  <a:pt x="4732000" y="364994"/>
                  <a:pt x="4629075" y="534672"/>
                  <a:pt x="4541938" y="724333"/>
                </a:cubicBezTo>
                <a:cubicBezTo>
                  <a:pt x="4434617" y="957562"/>
                  <a:pt x="4549732" y="1236358"/>
                  <a:pt x="4791756" y="1322296"/>
                </a:cubicBezTo>
                <a:cubicBezTo>
                  <a:pt x="5807002" y="1682421"/>
                  <a:pt x="6625767" y="2476788"/>
                  <a:pt x="7038349" y="3489983"/>
                </a:cubicBezTo>
                <a:lnTo>
                  <a:pt x="7132627" y="3749506"/>
                </a:lnTo>
                <a:lnTo>
                  <a:pt x="0" y="3749506"/>
                </a:lnTo>
                <a:lnTo>
                  <a:pt x="54416" y="3595849"/>
                </a:lnTo>
                <a:cubicBezTo>
                  <a:pt x="757910" y="1789980"/>
                  <a:pt x="2807255" y="815590"/>
                  <a:pt x="4656454" y="12451"/>
                </a:cubicBezTo>
                <a:cubicBezTo>
                  <a:pt x="4672842" y="5332"/>
                  <a:pt x="4689111" y="1450"/>
                  <a:pt x="4704877" y="338"/>
                </a:cubicBezTo>
                <a:close/>
              </a:path>
            </a:pathLst>
          </a:custGeom>
          <a:solidFill>
            <a:schemeClr val="accent5"/>
          </a:solidFill>
          <a:ln w="17624" cap="flat">
            <a:noFill/>
            <a:prstDash val="solid"/>
            <a:miter/>
          </a:ln>
        </p:spPr>
        <p:txBody>
          <a:bodyPr rtlCol="0" anchor="ctr"/>
          <a:lstStyle/>
          <a:p>
            <a:endParaRPr lang="en-GB"/>
          </a:p>
        </p:txBody>
      </p:sp>
      <p:sp>
        <p:nvSpPr>
          <p:cNvPr id="100" name="Freeform: Shape 99">
            <a:extLst>
              <a:ext uri="{FF2B5EF4-FFF2-40B4-BE49-F238E27FC236}">
                <a16:creationId xmlns:a16="http://schemas.microsoft.com/office/drawing/2014/main" id="{D905F7EE-71A6-4F31-80B5-02A68CC54E9B}"/>
              </a:ext>
            </a:extLst>
          </p:cNvPr>
          <p:cNvSpPr/>
          <p:nvPr/>
        </p:nvSpPr>
        <p:spPr>
          <a:xfrm>
            <a:off x="-2380" y="1875823"/>
            <a:ext cx="5999748" cy="4982176"/>
          </a:xfrm>
          <a:custGeom>
            <a:avLst/>
            <a:gdLst>
              <a:gd name="connsiteX0" fmla="*/ 2547042 w 5997367"/>
              <a:gd name="connsiteY0" fmla="*/ 101168 h 4982176"/>
              <a:gd name="connsiteX1" fmla="*/ 2620961 w 5997367"/>
              <a:gd name="connsiteY1" fmla="*/ 110326 h 4982176"/>
              <a:gd name="connsiteX2" fmla="*/ 2831783 w 5997367"/>
              <a:gd name="connsiteY2" fmla="*/ 183131 h 4982176"/>
              <a:gd name="connsiteX3" fmla="*/ 3205201 w 5997367"/>
              <a:gd name="connsiteY3" fmla="*/ 710255 h 4982176"/>
              <a:gd name="connsiteX4" fmla="*/ 5885020 w 5997367"/>
              <a:gd name="connsiteY4" fmla="*/ 3957596 h 4982176"/>
              <a:gd name="connsiteX5" fmla="*/ 5997308 w 5997367"/>
              <a:gd name="connsiteY5" fmla="*/ 4819271 h 4982176"/>
              <a:gd name="connsiteX6" fmla="*/ 5985922 w 5997367"/>
              <a:gd name="connsiteY6" fmla="*/ 4982176 h 4982176"/>
              <a:gd name="connsiteX7" fmla="*/ 0 w 5997367"/>
              <a:gd name="connsiteY7" fmla="*/ 4982176 h 4982176"/>
              <a:gd name="connsiteX8" fmla="*/ 0 w 5997367"/>
              <a:gd name="connsiteY8" fmla="*/ 942323 h 4982176"/>
              <a:gd name="connsiteX9" fmla="*/ 19971 w 5997367"/>
              <a:gd name="connsiteY9" fmla="*/ 923855 h 4982176"/>
              <a:gd name="connsiteX10" fmla="*/ 2539644 w 5997367"/>
              <a:gd name="connsiteY10" fmla="*/ 103527 h 4982176"/>
              <a:gd name="connsiteX11" fmla="*/ 2709531 w 5997367"/>
              <a:gd name="connsiteY11" fmla="*/ 568 h 4982176"/>
              <a:gd name="connsiteX12" fmla="*/ 2629259 w 5997367"/>
              <a:gd name="connsiteY12" fmla="*/ 74950 h 4982176"/>
              <a:gd name="connsiteX13" fmla="*/ 2547042 w 5997367"/>
              <a:gd name="connsiteY13" fmla="*/ 101168 h 4982176"/>
              <a:gd name="connsiteX14" fmla="*/ 2543392 w 5997367"/>
              <a:gd name="connsiteY14" fmla="*/ 100716 h 4982176"/>
              <a:gd name="connsiteX15" fmla="*/ 2338077 w 5997367"/>
              <a:gd name="connsiteY15" fmla="*/ 83165 h 4982176"/>
              <a:gd name="connsiteX16" fmla="*/ 2709531 w 5997367"/>
              <a:gd name="connsiteY16" fmla="*/ 568 h 4982176"/>
              <a:gd name="connsiteX0" fmla="*/ 2547042 w 5997367"/>
              <a:gd name="connsiteY0" fmla="*/ 101168 h 4982176"/>
              <a:gd name="connsiteX1" fmla="*/ 2620961 w 5997367"/>
              <a:gd name="connsiteY1" fmla="*/ 110326 h 4982176"/>
              <a:gd name="connsiteX2" fmla="*/ 2831783 w 5997367"/>
              <a:gd name="connsiteY2" fmla="*/ 183131 h 4982176"/>
              <a:gd name="connsiteX3" fmla="*/ 3205201 w 5997367"/>
              <a:gd name="connsiteY3" fmla="*/ 710255 h 4982176"/>
              <a:gd name="connsiteX4" fmla="*/ 5885020 w 5997367"/>
              <a:gd name="connsiteY4" fmla="*/ 3957596 h 4982176"/>
              <a:gd name="connsiteX5" fmla="*/ 5997308 w 5997367"/>
              <a:gd name="connsiteY5" fmla="*/ 4819271 h 4982176"/>
              <a:gd name="connsiteX6" fmla="*/ 5985922 w 5997367"/>
              <a:gd name="connsiteY6" fmla="*/ 4982176 h 4982176"/>
              <a:gd name="connsiteX7" fmla="*/ 0 w 5997367"/>
              <a:gd name="connsiteY7" fmla="*/ 4982176 h 4982176"/>
              <a:gd name="connsiteX8" fmla="*/ 0 w 5997367"/>
              <a:gd name="connsiteY8" fmla="*/ 942323 h 4982176"/>
              <a:gd name="connsiteX9" fmla="*/ 69978 w 5997367"/>
              <a:gd name="connsiteY9" fmla="*/ 928618 h 4982176"/>
              <a:gd name="connsiteX10" fmla="*/ 2539644 w 5997367"/>
              <a:gd name="connsiteY10" fmla="*/ 103527 h 4982176"/>
              <a:gd name="connsiteX11" fmla="*/ 2547042 w 5997367"/>
              <a:gd name="connsiteY11" fmla="*/ 101168 h 4982176"/>
              <a:gd name="connsiteX12" fmla="*/ 2709531 w 5997367"/>
              <a:gd name="connsiteY12" fmla="*/ 568 h 4982176"/>
              <a:gd name="connsiteX13" fmla="*/ 2629259 w 5997367"/>
              <a:gd name="connsiteY13" fmla="*/ 74950 h 4982176"/>
              <a:gd name="connsiteX14" fmla="*/ 2547042 w 5997367"/>
              <a:gd name="connsiteY14" fmla="*/ 101168 h 4982176"/>
              <a:gd name="connsiteX15" fmla="*/ 2543392 w 5997367"/>
              <a:gd name="connsiteY15" fmla="*/ 100716 h 4982176"/>
              <a:gd name="connsiteX16" fmla="*/ 2338077 w 5997367"/>
              <a:gd name="connsiteY16" fmla="*/ 83165 h 4982176"/>
              <a:gd name="connsiteX17" fmla="*/ 2709531 w 5997367"/>
              <a:gd name="connsiteY17" fmla="*/ 568 h 4982176"/>
              <a:gd name="connsiteX0" fmla="*/ 2549423 w 5999748"/>
              <a:gd name="connsiteY0" fmla="*/ 101168 h 4982176"/>
              <a:gd name="connsiteX1" fmla="*/ 2623342 w 5999748"/>
              <a:gd name="connsiteY1" fmla="*/ 110326 h 4982176"/>
              <a:gd name="connsiteX2" fmla="*/ 2834164 w 5999748"/>
              <a:gd name="connsiteY2" fmla="*/ 183131 h 4982176"/>
              <a:gd name="connsiteX3" fmla="*/ 3207582 w 5999748"/>
              <a:gd name="connsiteY3" fmla="*/ 710255 h 4982176"/>
              <a:gd name="connsiteX4" fmla="*/ 5887401 w 5999748"/>
              <a:gd name="connsiteY4" fmla="*/ 3957596 h 4982176"/>
              <a:gd name="connsiteX5" fmla="*/ 5999689 w 5999748"/>
              <a:gd name="connsiteY5" fmla="*/ 4819271 h 4982176"/>
              <a:gd name="connsiteX6" fmla="*/ 5988303 w 5999748"/>
              <a:gd name="connsiteY6" fmla="*/ 4982176 h 4982176"/>
              <a:gd name="connsiteX7" fmla="*/ 2381 w 5999748"/>
              <a:gd name="connsiteY7" fmla="*/ 4982176 h 4982176"/>
              <a:gd name="connsiteX8" fmla="*/ 0 w 5999748"/>
              <a:gd name="connsiteY8" fmla="*/ 973279 h 4982176"/>
              <a:gd name="connsiteX9" fmla="*/ 72359 w 5999748"/>
              <a:gd name="connsiteY9" fmla="*/ 928618 h 4982176"/>
              <a:gd name="connsiteX10" fmla="*/ 2542025 w 5999748"/>
              <a:gd name="connsiteY10" fmla="*/ 103527 h 4982176"/>
              <a:gd name="connsiteX11" fmla="*/ 2549423 w 5999748"/>
              <a:gd name="connsiteY11" fmla="*/ 101168 h 4982176"/>
              <a:gd name="connsiteX12" fmla="*/ 2711912 w 5999748"/>
              <a:gd name="connsiteY12" fmla="*/ 568 h 4982176"/>
              <a:gd name="connsiteX13" fmla="*/ 2631640 w 5999748"/>
              <a:gd name="connsiteY13" fmla="*/ 74950 h 4982176"/>
              <a:gd name="connsiteX14" fmla="*/ 2549423 w 5999748"/>
              <a:gd name="connsiteY14" fmla="*/ 101168 h 4982176"/>
              <a:gd name="connsiteX15" fmla="*/ 2545773 w 5999748"/>
              <a:gd name="connsiteY15" fmla="*/ 100716 h 4982176"/>
              <a:gd name="connsiteX16" fmla="*/ 2340458 w 5999748"/>
              <a:gd name="connsiteY16" fmla="*/ 83165 h 4982176"/>
              <a:gd name="connsiteX17" fmla="*/ 2711912 w 5999748"/>
              <a:gd name="connsiteY17" fmla="*/ 568 h 498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99748" h="4982176">
                <a:moveTo>
                  <a:pt x="2549423" y="101168"/>
                </a:moveTo>
                <a:lnTo>
                  <a:pt x="2623342" y="110326"/>
                </a:lnTo>
                <a:cubicBezTo>
                  <a:pt x="2701740" y="122617"/>
                  <a:pt x="2779969" y="143938"/>
                  <a:pt x="2834164" y="183131"/>
                </a:cubicBezTo>
                <a:cubicBezTo>
                  <a:pt x="2978685" y="287646"/>
                  <a:pt x="2950370" y="619122"/>
                  <a:pt x="3207582" y="710255"/>
                </a:cubicBezTo>
                <a:cubicBezTo>
                  <a:pt x="4776037" y="1266649"/>
                  <a:pt x="5887401" y="2153313"/>
                  <a:pt x="5887401" y="3957596"/>
                </a:cubicBezTo>
                <a:cubicBezTo>
                  <a:pt x="5964672" y="4231542"/>
                  <a:pt x="6001437" y="4522767"/>
                  <a:pt x="5999689" y="4819271"/>
                </a:cubicBezTo>
                <a:lnTo>
                  <a:pt x="5988303" y="4982176"/>
                </a:lnTo>
                <a:lnTo>
                  <a:pt x="2381" y="4982176"/>
                </a:lnTo>
                <a:cubicBezTo>
                  <a:pt x="1587" y="3645877"/>
                  <a:pt x="794" y="2309578"/>
                  <a:pt x="0" y="973279"/>
                </a:cubicBezTo>
                <a:cubicBezTo>
                  <a:pt x="6657" y="967123"/>
                  <a:pt x="65702" y="934774"/>
                  <a:pt x="72359" y="928618"/>
                </a:cubicBezTo>
                <a:cubicBezTo>
                  <a:pt x="888052" y="247021"/>
                  <a:pt x="2066455" y="228289"/>
                  <a:pt x="2542025" y="103527"/>
                </a:cubicBezTo>
                <a:lnTo>
                  <a:pt x="2549423" y="101168"/>
                </a:lnTo>
                <a:close/>
                <a:moveTo>
                  <a:pt x="2711912" y="568"/>
                </a:moveTo>
                <a:cubicBezTo>
                  <a:pt x="2779337" y="-3473"/>
                  <a:pt x="2786353" y="13316"/>
                  <a:pt x="2631640" y="74950"/>
                </a:cubicBezTo>
                <a:lnTo>
                  <a:pt x="2549423" y="101168"/>
                </a:lnTo>
                <a:lnTo>
                  <a:pt x="2545773" y="100716"/>
                </a:lnTo>
                <a:cubicBezTo>
                  <a:pt x="2444631" y="91043"/>
                  <a:pt x="2357335" y="92180"/>
                  <a:pt x="2340458" y="83165"/>
                </a:cubicBezTo>
                <a:cubicBezTo>
                  <a:pt x="2319362" y="71896"/>
                  <a:pt x="2599538" y="7302"/>
                  <a:pt x="2711912" y="568"/>
                </a:cubicBezTo>
                <a:close/>
              </a:path>
            </a:pathLst>
          </a:custGeom>
          <a:solidFill>
            <a:srgbClr val="BBBB13"/>
          </a:solidFill>
          <a:ln w="17624" cap="flat">
            <a:noFill/>
            <a:prstDash val="solid"/>
            <a:miter/>
          </a:ln>
        </p:spPr>
        <p:txBody>
          <a:bodyPr rtlCol="0" anchor="ctr"/>
          <a:lstStyle/>
          <a:p>
            <a:endParaRPr lang="en-GB" dirty="0"/>
          </a:p>
        </p:txBody>
      </p:sp>
      <p:sp>
        <p:nvSpPr>
          <p:cNvPr id="74" name="Freeform: Shape 73">
            <a:extLst>
              <a:ext uri="{FF2B5EF4-FFF2-40B4-BE49-F238E27FC236}">
                <a16:creationId xmlns:a16="http://schemas.microsoft.com/office/drawing/2014/main" id="{3408DEC7-4A6D-4275-925B-A43610EB386E}"/>
              </a:ext>
            </a:extLst>
          </p:cNvPr>
          <p:cNvSpPr/>
          <p:nvPr userDrawn="1"/>
        </p:nvSpPr>
        <p:spPr>
          <a:xfrm>
            <a:off x="1973352" y="0"/>
            <a:ext cx="3764053" cy="2822068"/>
          </a:xfrm>
          <a:custGeom>
            <a:avLst/>
            <a:gdLst>
              <a:gd name="connsiteX0" fmla="*/ 9126 w 3764053"/>
              <a:gd name="connsiteY0" fmla="*/ 0 h 2822068"/>
              <a:gd name="connsiteX1" fmla="*/ 3763293 w 3764053"/>
              <a:gd name="connsiteY1" fmla="*/ 0 h 2822068"/>
              <a:gd name="connsiteX2" fmla="*/ 3764053 w 3764053"/>
              <a:gd name="connsiteY2" fmla="*/ 20810 h 2822068"/>
              <a:gd name="connsiteX3" fmla="*/ 2827984 w 3764053"/>
              <a:gd name="connsiteY3" fmla="*/ 2537472 h 2822068"/>
              <a:gd name="connsiteX4" fmla="*/ 2713811 w 3764053"/>
              <a:gd name="connsiteY4" fmla="*/ 2665196 h 2822068"/>
              <a:gd name="connsiteX5" fmla="*/ 2100682 w 3764053"/>
              <a:gd name="connsiteY5" fmla="*/ 2822068 h 2822068"/>
              <a:gd name="connsiteX6" fmla="*/ 1665010 w 3764053"/>
              <a:gd name="connsiteY6" fmla="*/ 2517708 h 2822068"/>
              <a:gd name="connsiteX7" fmla="*/ 1217879 w 3764053"/>
              <a:gd name="connsiteY7" fmla="*/ 2000161 h 2822068"/>
              <a:gd name="connsiteX8" fmla="*/ 1256210 w 3764053"/>
              <a:gd name="connsiteY8" fmla="*/ 1297112 h 2822068"/>
              <a:gd name="connsiteX9" fmla="*/ 1521114 w 3764053"/>
              <a:gd name="connsiteY9" fmla="*/ 1030115 h 2822068"/>
              <a:gd name="connsiteX10" fmla="*/ 468093 w 3764053"/>
              <a:gd name="connsiteY10" fmla="*/ 1615686 h 2822068"/>
              <a:gd name="connsiteX11" fmla="*/ 143729 w 3764053"/>
              <a:gd name="connsiteY11" fmla="*/ 1469152 h 2822068"/>
              <a:gd name="connsiteX12" fmla="*/ 68625 w 3764053"/>
              <a:gd name="connsiteY12" fmla="*/ 1087925 h 2822068"/>
              <a:gd name="connsiteX13" fmla="*/ 0 w 3764053"/>
              <a:gd name="connsiteY13" fmla="*/ 205075 h 282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64053" h="2822068">
                <a:moveTo>
                  <a:pt x="9126" y="0"/>
                </a:moveTo>
                <a:lnTo>
                  <a:pt x="3763293" y="0"/>
                </a:lnTo>
                <a:lnTo>
                  <a:pt x="3764053" y="20810"/>
                </a:lnTo>
                <a:cubicBezTo>
                  <a:pt x="3764053" y="1047636"/>
                  <a:pt x="3401365" y="1864886"/>
                  <a:pt x="2827984" y="2537472"/>
                </a:cubicBezTo>
                <a:lnTo>
                  <a:pt x="2713811" y="2665196"/>
                </a:lnTo>
                <a:lnTo>
                  <a:pt x="2100682" y="2822068"/>
                </a:lnTo>
                <a:cubicBezTo>
                  <a:pt x="1842145" y="2653767"/>
                  <a:pt x="1812143" y="2654692"/>
                  <a:pt x="1665010" y="2517708"/>
                </a:cubicBezTo>
                <a:cubicBezTo>
                  <a:pt x="1517877" y="2380723"/>
                  <a:pt x="1286011" y="2203593"/>
                  <a:pt x="1217879" y="2000161"/>
                </a:cubicBezTo>
                <a:cubicBezTo>
                  <a:pt x="1149746" y="1796728"/>
                  <a:pt x="1205671" y="1458786"/>
                  <a:pt x="1256210" y="1297112"/>
                </a:cubicBezTo>
                <a:cubicBezTo>
                  <a:pt x="1306749" y="1135437"/>
                  <a:pt x="1652467" y="977021"/>
                  <a:pt x="1521114" y="1030115"/>
                </a:cubicBezTo>
                <a:cubicBezTo>
                  <a:pt x="1389761" y="1083211"/>
                  <a:pt x="923867" y="1390809"/>
                  <a:pt x="468093" y="1615686"/>
                </a:cubicBezTo>
                <a:lnTo>
                  <a:pt x="143729" y="1469152"/>
                </a:lnTo>
                <a:lnTo>
                  <a:pt x="68625" y="1087925"/>
                </a:lnTo>
                <a:cubicBezTo>
                  <a:pt x="23470" y="800524"/>
                  <a:pt x="0" y="505631"/>
                  <a:pt x="0" y="205075"/>
                </a:cubicBezTo>
                <a:close/>
              </a:path>
            </a:pathLst>
          </a:custGeom>
          <a:solidFill>
            <a:srgbClr val="023B7E"/>
          </a:solidFill>
          <a:ln w="17624" cap="flat">
            <a:noFill/>
            <a:prstDash val="solid"/>
            <a:miter/>
          </a:ln>
        </p:spPr>
        <p:txBody>
          <a:bodyPr rtlCol="0" anchor="ctr"/>
          <a:lstStyle/>
          <a:p>
            <a:endParaRPr lang="en-GB"/>
          </a:p>
        </p:txBody>
      </p:sp>
      <p:sp>
        <p:nvSpPr>
          <p:cNvPr id="106" name="Freeform: Shape 105">
            <a:extLst>
              <a:ext uri="{FF2B5EF4-FFF2-40B4-BE49-F238E27FC236}">
                <a16:creationId xmlns:a16="http://schemas.microsoft.com/office/drawing/2014/main" id="{3B0C236B-606E-484F-A612-89E79C40241F}"/>
              </a:ext>
            </a:extLst>
          </p:cNvPr>
          <p:cNvSpPr/>
          <p:nvPr userDrawn="1"/>
        </p:nvSpPr>
        <p:spPr>
          <a:xfrm>
            <a:off x="6949718" y="1"/>
            <a:ext cx="5242283" cy="4810481"/>
          </a:xfrm>
          <a:custGeom>
            <a:avLst/>
            <a:gdLst>
              <a:gd name="connsiteX0" fmla="*/ 2268811 w 5242283"/>
              <a:gd name="connsiteY0" fmla="*/ 0 h 4810481"/>
              <a:gd name="connsiteX1" fmla="*/ 5017263 w 5242283"/>
              <a:gd name="connsiteY1" fmla="*/ 0 h 4810481"/>
              <a:gd name="connsiteX2" fmla="*/ 5242283 w 5242283"/>
              <a:gd name="connsiteY2" fmla="*/ 90044 h 4810481"/>
              <a:gd name="connsiteX3" fmla="*/ 5242283 w 5242283"/>
              <a:gd name="connsiteY3" fmla="*/ 2368479 h 4810481"/>
              <a:gd name="connsiteX4" fmla="*/ 5123152 w 5242283"/>
              <a:gd name="connsiteY4" fmla="*/ 2622767 h 4810481"/>
              <a:gd name="connsiteX5" fmla="*/ 3452755 w 5242283"/>
              <a:gd name="connsiteY5" fmla="*/ 4655001 h 4810481"/>
              <a:gd name="connsiteX6" fmla="*/ 3260207 w 5242283"/>
              <a:gd name="connsiteY6" fmla="*/ 4810481 h 4810481"/>
              <a:gd name="connsiteX7" fmla="*/ 3023207 w 5242283"/>
              <a:gd name="connsiteY7" fmla="*/ 4668992 h 4810481"/>
              <a:gd name="connsiteX8" fmla="*/ 2490183 w 5242283"/>
              <a:gd name="connsiteY8" fmla="*/ 4430789 h 4810481"/>
              <a:gd name="connsiteX9" fmla="*/ 2240365 w 5242283"/>
              <a:gd name="connsiteY9" fmla="*/ 3832826 h 4810481"/>
              <a:gd name="connsiteX10" fmla="*/ 2528155 w 5242283"/>
              <a:gd name="connsiteY10" fmla="*/ 3331992 h 4810481"/>
              <a:gd name="connsiteX11" fmla="*/ 2354881 w 5242283"/>
              <a:gd name="connsiteY11" fmla="*/ 3120945 h 4810481"/>
              <a:gd name="connsiteX12" fmla="*/ 220329 w 5242283"/>
              <a:gd name="connsiteY12" fmla="*/ 4161207 h 4810481"/>
              <a:gd name="connsiteX13" fmla="*/ 47262 w 5242283"/>
              <a:gd name="connsiteY13" fmla="*/ 4267225 h 4810481"/>
              <a:gd name="connsiteX14" fmla="*/ 12277 w 5242283"/>
              <a:gd name="connsiteY14" fmla="*/ 3969242 h 4810481"/>
              <a:gd name="connsiteX15" fmla="*/ 0 w 5242283"/>
              <a:gd name="connsiteY15" fmla="*/ 3653958 h 4810481"/>
              <a:gd name="connsiteX16" fmla="*/ 1935159 w 5242283"/>
              <a:gd name="connsiteY16" fmla="*/ 228802 h 481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42283" h="4810481">
                <a:moveTo>
                  <a:pt x="2268811" y="0"/>
                </a:moveTo>
                <a:lnTo>
                  <a:pt x="5017263" y="0"/>
                </a:lnTo>
                <a:lnTo>
                  <a:pt x="5242283" y="90044"/>
                </a:lnTo>
                <a:lnTo>
                  <a:pt x="5242283" y="2368479"/>
                </a:lnTo>
                <a:lnTo>
                  <a:pt x="5123152" y="2622767"/>
                </a:lnTo>
                <a:cubicBezTo>
                  <a:pt x="4728215" y="3407565"/>
                  <a:pt x="4146483" y="4074331"/>
                  <a:pt x="3452755" y="4655001"/>
                </a:cubicBezTo>
                <a:lnTo>
                  <a:pt x="3260207" y="4810481"/>
                </a:lnTo>
                <a:lnTo>
                  <a:pt x="3023207" y="4668992"/>
                </a:lnTo>
                <a:cubicBezTo>
                  <a:pt x="2852868" y="4576100"/>
                  <a:pt x="2674773" y="4496266"/>
                  <a:pt x="2490183" y="4430789"/>
                </a:cubicBezTo>
                <a:cubicBezTo>
                  <a:pt x="2248160" y="4344852"/>
                  <a:pt x="2133043" y="4066056"/>
                  <a:pt x="2240365" y="3832826"/>
                </a:cubicBezTo>
                <a:cubicBezTo>
                  <a:pt x="2327502" y="3643165"/>
                  <a:pt x="2430427" y="3473488"/>
                  <a:pt x="2528155" y="3331992"/>
                </a:cubicBezTo>
                <a:cubicBezTo>
                  <a:pt x="2609495" y="3214278"/>
                  <a:pt x="2485985" y="3063987"/>
                  <a:pt x="2354881" y="3120945"/>
                </a:cubicBezTo>
                <a:cubicBezTo>
                  <a:pt x="1643651" y="3429845"/>
                  <a:pt x="902813" y="3764078"/>
                  <a:pt x="220329" y="4161207"/>
                </a:cubicBezTo>
                <a:lnTo>
                  <a:pt x="47262" y="4267225"/>
                </a:lnTo>
                <a:lnTo>
                  <a:pt x="12277" y="3969242"/>
                </a:lnTo>
                <a:cubicBezTo>
                  <a:pt x="4145" y="3865255"/>
                  <a:pt x="0" y="3760107"/>
                  <a:pt x="0" y="3653958"/>
                </a:cubicBezTo>
                <a:cubicBezTo>
                  <a:pt x="0" y="2113720"/>
                  <a:pt x="816049" y="1045026"/>
                  <a:pt x="1935159" y="228802"/>
                </a:cubicBezTo>
                <a:close/>
              </a:path>
            </a:pathLst>
          </a:custGeom>
          <a:solidFill>
            <a:srgbClr val="023B7E"/>
          </a:solidFill>
          <a:ln w="17624" cap="flat">
            <a:noFill/>
            <a:prstDash val="solid"/>
            <a:miter/>
          </a:ln>
        </p:spPr>
        <p:txBody>
          <a:bodyPr rtlCol="0" anchor="ctr"/>
          <a:lstStyle/>
          <a:p>
            <a:endParaRPr lang="en-GB"/>
          </a:p>
        </p:txBody>
      </p:sp>
      <p:sp>
        <p:nvSpPr>
          <p:cNvPr id="102" name="Freeform: Shape 101">
            <a:extLst>
              <a:ext uri="{FF2B5EF4-FFF2-40B4-BE49-F238E27FC236}">
                <a16:creationId xmlns:a16="http://schemas.microsoft.com/office/drawing/2014/main" id="{7571FA53-0745-4A02-AEA7-47416BBC5159}"/>
              </a:ext>
            </a:extLst>
          </p:cNvPr>
          <p:cNvSpPr/>
          <p:nvPr userDrawn="1"/>
        </p:nvSpPr>
        <p:spPr>
          <a:xfrm>
            <a:off x="1" y="1459723"/>
            <a:ext cx="3478735" cy="3548104"/>
          </a:xfrm>
          <a:custGeom>
            <a:avLst/>
            <a:gdLst>
              <a:gd name="connsiteX0" fmla="*/ 2478515 w 3478735"/>
              <a:gd name="connsiteY0" fmla="*/ 0 h 3548104"/>
              <a:gd name="connsiteX1" fmla="*/ 3434850 w 3478735"/>
              <a:gd name="connsiteY1" fmla="*/ 1383407 h 3548104"/>
              <a:gd name="connsiteX2" fmla="*/ 3236551 w 3478735"/>
              <a:gd name="connsiteY2" fmla="*/ 2291914 h 3548104"/>
              <a:gd name="connsiteX3" fmla="*/ 3276232 w 3478735"/>
              <a:gd name="connsiteY3" fmla="*/ 2336530 h 3548104"/>
              <a:gd name="connsiteX4" fmla="*/ 3016903 w 3478735"/>
              <a:gd name="connsiteY4" fmla="*/ 2495391 h 3548104"/>
              <a:gd name="connsiteX5" fmla="*/ 882348 w 3478735"/>
              <a:gd name="connsiteY5" fmla="*/ 3535653 h 3548104"/>
              <a:gd name="connsiteX6" fmla="*/ 709075 w 3478735"/>
              <a:gd name="connsiteY6" fmla="*/ 3324607 h 3548104"/>
              <a:gd name="connsiteX7" fmla="*/ 996865 w 3478735"/>
              <a:gd name="connsiteY7" fmla="*/ 2823773 h 3548104"/>
              <a:gd name="connsiteX8" fmla="*/ 747047 w 3478735"/>
              <a:gd name="connsiteY8" fmla="*/ 2225810 h 3548104"/>
              <a:gd name="connsiteX9" fmla="*/ 214022 w 3478735"/>
              <a:gd name="connsiteY9" fmla="*/ 1987608 h 3548104"/>
              <a:gd name="connsiteX10" fmla="*/ 0 w 3478735"/>
              <a:gd name="connsiteY10" fmla="*/ 1859836 h 3548104"/>
              <a:gd name="connsiteX11" fmla="*/ 0 w 3478735"/>
              <a:gd name="connsiteY11" fmla="*/ 1369908 h 3548104"/>
              <a:gd name="connsiteX12" fmla="*/ 209452 w 3478735"/>
              <a:gd name="connsiteY12" fmla="*/ 1192921 h 3548104"/>
              <a:gd name="connsiteX13" fmla="*/ 1775574 w 3478735"/>
              <a:gd name="connsiteY13" fmla="*/ 184155 h 3548104"/>
              <a:gd name="connsiteX14" fmla="*/ 2117081 w 3478735"/>
              <a:gd name="connsiteY14" fmla="*/ 9427 h 354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78735" h="3548104">
                <a:moveTo>
                  <a:pt x="2478515" y="0"/>
                </a:moveTo>
                <a:cubicBezTo>
                  <a:pt x="2589464" y="271755"/>
                  <a:pt x="3249717" y="1010330"/>
                  <a:pt x="3434850" y="1383407"/>
                </a:cubicBezTo>
                <a:cubicBezTo>
                  <a:pt x="3619983" y="1756484"/>
                  <a:pt x="3154308" y="2175820"/>
                  <a:pt x="3236551" y="2291914"/>
                </a:cubicBezTo>
                <a:lnTo>
                  <a:pt x="3276232" y="2336530"/>
                </a:lnTo>
                <a:lnTo>
                  <a:pt x="3016903" y="2495391"/>
                </a:lnTo>
                <a:cubicBezTo>
                  <a:pt x="2334418" y="2892521"/>
                  <a:pt x="1593579" y="3226753"/>
                  <a:pt x="882348" y="3535653"/>
                </a:cubicBezTo>
                <a:cubicBezTo>
                  <a:pt x="751244" y="3592610"/>
                  <a:pt x="627734" y="3442321"/>
                  <a:pt x="709075" y="3324607"/>
                </a:cubicBezTo>
                <a:cubicBezTo>
                  <a:pt x="806803" y="3183110"/>
                  <a:pt x="909727" y="3013434"/>
                  <a:pt x="996865" y="2823773"/>
                </a:cubicBezTo>
                <a:cubicBezTo>
                  <a:pt x="1104188" y="2590543"/>
                  <a:pt x="989070" y="2311747"/>
                  <a:pt x="747047" y="2225810"/>
                </a:cubicBezTo>
                <a:cubicBezTo>
                  <a:pt x="562457" y="2160333"/>
                  <a:pt x="384362" y="2080501"/>
                  <a:pt x="214022" y="1987608"/>
                </a:cubicBezTo>
                <a:lnTo>
                  <a:pt x="0" y="1859836"/>
                </a:lnTo>
                <a:lnTo>
                  <a:pt x="0" y="1369908"/>
                </a:lnTo>
                <a:lnTo>
                  <a:pt x="209452" y="1192921"/>
                </a:lnTo>
                <a:cubicBezTo>
                  <a:pt x="680859" y="812350"/>
                  <a:pt x="1216040" y="481705"/>
                  <a:pt x="1775574" y="184155"/>
                </a:cubicBezTo>
                <a:lnTo>
                  <a:pt x="2117081" y="9427"/>
                </a:lnTo>
                <a:close/>
              </a:path>
            </a:pathLst>
          </a:custGeom>
          <a:solidFill>
            <a:srgbClr val="6B1D13"/>
          </a:solidFill>
          <a:ln w="17624" cap="flat">
            <a:noFill/>
            <a:prstDash val="solid"/>
            <a:miter/>
          </a:ln>
        </p:spPr>
        <p:txBody>
          <a:bodyPr rtlCol="0" anchor="ctr"/>
          <a:lstStyle/>
          <a:p>
            <a:endParaRPr lang="en-GB"/>
          </a:p>
        </p:txBody>
      </p:sp>
      <p:sp>
        <p:nvSpPr>
          <p:cNvPr id="63" name="Freeform: Shape 62">
            <a:extLst>
              <a:ext uri="{FF2B5EF4-FFF2-40B4-BE49-F238E27FC236}">
                <a16:creationId xmlns:a16="http://schemas.microsoft.com/office/drawing/2014/main" id="{EB29C634-5834-4DE3-A213-FA54814DE2B3}"/>
              </a:ext>
            </a:extLst>
          </p:cNvPr>
          <p:cNvSpPr/>
          <p:nvPr userDrawn="1"/>
        </p:nvSpPr>
        <p:spPr>
          <a:xfrm>
            <a:off x="3276232" y="2665195"/>
            <a:ext cx="2965327" cy="2724289"/>
          </a:xfrm>
          <a:custGeom>
            <a:avLst/>
            <a:gdLst>
              <a:gd name="connsiteX0" fmla="*/ 1244232 w 2614980"/>
              <a:gd name="connsiteY0" fmla="*/ 0 h 2402420"/>
              <a:gd name="connsiteX1" fmla="*/ 1368557 w 2614980"/>
              <a:gd name="connsiteY1" fmla="*/ 87934 h 2402420"/>
              <a:gd name="connsiteX2" fmla="*/ 2613836 w 2614980"/>
              <a:gd name="connsiteY2" fmla="*/ 1862633 h 2402420"/>
              <a:gd name="connsiteX3" fmla="*/ 2614980 w 2614980"/>
              <a:gd name="connsiteY3" fmla="*/ 1866738 h 2402420"/>
              <a:gd name="connsiteX4" fmla="*/ 2422767 w 2614980"/>
              <a:gd name="connsiteY4" fmla="*/ 2016696 h 2402420"/>
              <a:gd name="connsiteX5" fmla="*/ 2127843 w 2614980"/>
              <a:gd name="connsiteY5" fmla="*/ 2283219 h 2402420"/>
              <a:gd name="connsiteX6" fmla="*/ 2011238 w 2614980"/>
              <a:gd name="connsiteY6" fmla="*/ 2402420 h 2402420"/>
              <a:gd name="connsiteX7" fmla="*/ 1679797 w 2614980"/>
              <a:gd name="connsiteY7" fmla="*/ 2269759 h 2402420"/>
              <a:gd name="connsiteX8" fmla="*/ 206633 w 2614980"/>
              <a:gd name="connsiteY8" fmla="*/ 1229760 h 2402420"/>
              <a:gd name="connsiteX9" fmla="*/ 0 w 2614980"/>
              <a:gd name="connsiteY9" fmla="*/ 997427 h 2402420"/>
              <a:gd name="connsiteX10" fmla="*/ 125624 w 2614980"/>
              <a:gd name="connsiteY10" fmla="*/ 920472 h 2402420"/>
              <a:gd name="connsiteX11" fmla="*/ 1214713 w 2614980"/>
              <a:gd name="connsiteY11" fmla="*/ 33022 h 2402420"/>
              <a:gd name="connsiteX12" fmla="*/ 1244232 w 2614980"/>
              <a:gd name="connsiteY12" fmla="*/ 0 h 240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4980" h="2402420">
                <a:moveTo>
                  <a:pt x="1244232" y="0"/>
                </a:moveTo>
                <a:lnTo>
                  <a:pt x="1368557" y="87934"/>
                </a:lnTo>
                <a:cubicBezTo>
                  <a:pt x="1943942" y="529012"/>
                  <a:pt x="2384238" y="1146442"/>
                  <a:pt x="2613836" y="1862633"/>
                </a:cubicBezTo>
                <a:lnTo>
                  <a:pt x="2614980" y="1866738"/>
                </a:lnTo>
                <a:lnTo>
                  <a:pt x="2422767" y="2016696"/>
                </a:lnTo>
                <a:cubicBezTo>
                  <a:pt x="2320332" y="2102435"/>
                  <a:pt x="2221817" y="2191188"/>
                  <a:pt x="2127843" y="2283219"/>
                </a:cubicBezTo>
                <a:lnTo>
                  <a:pt x="2011238" y="2402420"/>
                </a:lnTo>
                <a:lnTo>
                  <a:pt x="1679797" y="2269759"/>
                </a:lnTo>
                <a:cubicBezTo>
                  <a:pt x="1124958" y="2021635"/>
                  <a:pt x="625707" y="1666551"/>
                  <a:pt x="206633" y="1229760"/>
                </a:cubicBezTo>
                <a:lnTo>
                  <a:pt x="0" y="997427"/>
                </a:lnTo>
                <a:lnTo>
                  <a:pt x="125624" y="920472"/>
                </a:lnTo>
                <a:cubicBezTo>
                  <a:pt x="530340" y="658868"/>
                  <a:pt x="902238" y="366838"/>
                  <a:pt x="1214713" y="33022"/>
                </a:cubicBezTo>
                <a:lnTo>
                  <a:pt x="1244232" y="0"/>
                </a:lnTo>
                <a:close/>
              </a:path>
            </a:pathLst>
          </a:custGeom>
          <a:solidFill>
            <a:srgbClr val="F7B434"/>
          </a:solidFill>
          <a:ln w="17624" cap="flat">
            <a:noFill/>
            <a:prstDash val="solid"/>
            <a:miter/>
          </a:ln>
        </p:spPr>
        <p:txBody>
          <a:bodyPr rtlCol="0" anchor="ctr"/>
          <a:lstStyle/>
          <a:p>
            <a:endParaRPr lang="en-GB"/>
          </a:p>
        </p:txBody>
      </p:sp>
      <p:sp>
        <p:nvSpPr>
          <p:cNvPr id="96" name="Freeform: Shape 95">
            <a:extLst>
              <a:ext uri="{FF2B5EF4-FFF2-40B4-BE49-F238E27FC236}">
                <a16:creationId xmlns:a16="http://schemas.microsoft.com/office/drawing/2014/main" id="{93A7EB2A-C8D7-4055-B98A-B5AC024CB171}"/>
              </a:ext>
            </a:extLst>
          </p:cNvPr>
          <p:cNvSpPr/>
          <p:nvPr userDrawn="1"/>
        </p:nvSpPr>
        <p:spPr>
          <a:xfrm>
            <a:off x="6187268" y="4267223"/>
            <a:ext cx="1728752" cy="2590776"/>
          </a:xfrm>
          <a:custGeom>
            <a:avLst/>
            <a:gdLst>
              <a:gd name="connsiteX0" fmla="*/ 809711 w 1728752"/>
              <a:gd name="connsiteY0" fmla="*/ 0 h 2590776"/>
              <a:gd name="connsiteX1" fmla="*/ 810924 w 1728752"/>
              <a:gd name="connsiteY1" fmla="*/ 10333 h 2590776"/>
              <a:gd name="connsiteX2" fmla="*/ 1654739 w 1728752"/>
              <a:gd name="connsiteY2" fmla="*/ 1891908 h 2590776"/>
              <a:gd name="connsiteX3" fmla="*/ 1728752 w 1728752"/>
              <a:gd name="connsiteY3" fmla="*/ 1975128 h 2590776"/>
              <a:gd name="connsiteX4" fmla="*/ 1401188 w 1728752"/>
              <a:gd name="connsiteY4" fmla="*/ 2142731 h 2590776"/>
              <a:gd name="connsiteX5" fmla="*/ 790867 w 1728752"/>
              <a:gd name="connsiteY5" fmla="*/ 2434720 h 2590776"/>
              <a:gd name="connsiteX6" fmla="*/ 447535 w 1728752"/>
              <a:gd name="connsiteY6" fmla="*/ 2590776 h 2590776"/>
              <a:gd name="connsiteX7" fmla="*/ 0 w 1728752"/>
              <a:gd name="connsiteY7" fmla="*/ 2590776 h 2590776"/>
              <a:gd name="connsiteX8" fmla="*/ 22852 w 1728752"/>
              <a:gd name="connsiteY8" fmla="*/ 2450727 h 2590776"/>
              <a:gd name="connsiteX9" fmla="*/ 71897 w 1728752"/>
              <a:gd name="connsiteY9" fmla="*/ 1822748 h 2590776"/>
              <a:gd name="connsiteX10" fmla="*/ 10985 w 1728752"/>
              <a:gd name="connsiteY10" fmla="*/ 948065 h 2590776"/>
              <a:gd name="connsiteX11" fmla="*/ 54291 w 1728752"/>
              <a:gd name="connsiteY11" fmla="*/ 514810 h 2590776"/>
              <a:gd name="connsiteX12" fmla="*/ 197435 w 1728752"/>
              <a:gd name="connsiteY12" fmla="*/ 403134 h 2590776"/>
              <a:gd name="connsiteX13" fmla="*/ 580992 w 1728752"/>
              <a:gd name="connsiteY13" fmla="*/ 140109 h 259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28752" h="2590776">
                <a:moveTo>
                  <a:pt x="809711" y="0"/>
                </a:moveTo>
                <a:lnTo>
                  <a:pt x="810924" y="10333"/>
                </a:lnTo>
                <a:cubicBezTo>
                  <a:pt x="922563" y="720855"/>
                  <a:pt x="1221848" y="1366550"/>
                  <a:pt x="1654739" y="1891908"/>
                </a:cubicBezTo>
                <a:lnTo>
                  <a:pt x="1728752" y="1975128"/>
                </a:lnTo>
                <a:lnTo>
                  <a:pt x="1401188" y="2142731"/>
                </a:lnTo>
                <a:cubicBezTo>
                  <a:pt x="1198727" y="2242630"/>
                  <a:pt x="994955" y="2339818"/>
                  <a:pt x="790867" y="2434720"/>
                </a:cubicBezTo>
                <a:lnTo>
                  <a:pt x="447535" y="2590776"/>
                </a:lnTo>
                <a:lnTo>
                  <a:pt x="0" y="2590776"/>
                </a:lnTo>
                <a:lnTo>
                  <a:pt x="22852" y="2450727"/>
                </a:lnTo>
                <a:cubicBezTo>
                  <a:pt x="51121" y="2251676"/>
                  <a:pt x="69460" y="2034603"/>
                  <a:pt x="71897" y="1822748"/>
                </a:cubicBezTo>
                <a:cubicBezTo>
                  <a:pt x="75146" y="1540274"/>
                  <a:pt x="85718" y="1262603"/>
                  <a:pt x="10985" y="948065"/>
                </a:cubicBezTo>
                <a:lnTo>
                  <a:pt x="54291" y="514810"/>
                </a:lnTo>
                <a:lnTo>
                  <a:pt x="197435" y="403134"/>
                </a:lnTo>
                <a:cubicBezTo>
                  <a:pt x="321780" y="312441"/>
                  <a:pt x="449867" y="224867"/>
                  <a:pt x="580992" y="140109"/>
                </a:cubicBezTo>
                <a:close/>
              </a:path>
            </a:pathLst>
          </a:custGeom>
          <a:solidFill>
            <a:schemeClr val="tx2"/>
          </a:solidFill>
          <a:ln w="17624" cap="flat">
            <a:noFill/>
            <a:prstDash val="solid"/>
            <a:miter/>
          </a:ln>
        </p:spPr>
        <p:txBody>
          <a:bodyPr rtlCol="0" anchor="ctr"/>
          <a:lstStyle/>
          <a:p>
            <a:endParaRPr lang="en-GB" dirty="0"/>
          </a:p>
        </p:txBody>
      </p:sp>
      <p:sp>
        <p:nvSpPr>
          <p:cNvPr id="84" name="Freeform: Shape 83">
            <a:extLst>
              <a:ext uri="{FF2B5EF4-FFF2-40B4-BE49-F238E27FC236}">
                <a16:creationId xmlns:a16="http://schemas.microsoft.com/office/drawing/2014/main" id="{6F05930A-426D-4DA3-BB5D-9B7C3CB48549}"/>
              </a:ext>
            </a:extLst>
          </p:cNvPr>
          <p:cNvSpPr/>
          <p:nvPr userDrawn="1"/>
        </p:nvSpPr>
        <p:spPr>
          <a:xfrm>
            <a:off x="7916022" y="4810481"/>
            <a:ext cx="3859889" cy="2047518"/>
          </a:xfrm>
          <a:custGeom>
            <a:avLst/>
            <a:gdLst>
              <a:gd name="connsiteX0" fmla="*/ 2293903 w 3859889"/>
              <a:gd name="connsiteY0" fmla="*/ 0 h 2047518"/>
              <a:gd name="connsiteX1" fmla="*/ 2306439 w 3859889"/>
              <a:gd name="connsiteY1" fmla="*/ 7483 h 2047518"/>
              <a:gd name="connsiteX2" fmla="*/ 3797972 w 3859889"/>
              <a:gd name="connsiteY2" fmla="*/ 1857415 h 2047518"/>
              <a:gd name="connsiteX3" fmla="*/ 3859889 w 3859889"/>
              <a:gd name="connsiteY3" fmla="*/ 2047518 h 2047518"/>
              <a:gd name="connsiteX4" fmla="*/ 682805 w 3859889"/>
              <a:gd name="connsiteY4" fmla="*/ 2047518 h 2047518"/>
              <a:gd name="connsiteX5" fmla="*/ 609937 w 3859889"/>
              <a:gd name="connsiteY5" fmla="*/ 1997025 h 2047518"/>
              <a:gd name="connsiteX6" fmla="*/ 119534 w 3859889"/>
              <a:gd name="connsiteY6" fmla="*/ 1566275 h 2047518"/>
              <a:gd name="connsiteX7" fmla="*/ 0 w 3859889"/>
              <a:gd name="connsiteY7" fmla="*/ 1431872 h 2047518"/>
              <a:gd name="connsiteX8" fmla="*/ 274889 w 3859889"/>
              <a:gd name="connsiteY8" fmla="*/ 1291221 h 2047518"/>
              <a:gd name="connsiteX9" fmla="*/ 2235197 w 3859889"/>
              <a:gd name="connsiteY9" fmla="*/ 47404 h 2047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9889" h="2047518">
                <a:moveTo>
                  <a:pt x="2293903" y="0"/>
                </a:moveTo>
                <a:lnTo>
                  <a:pt x="2306439" y="7483"/>
                </a:lnTo>
                <a:cubicBezTo>
                  <a:pt x="2975796" y="443205"/>
                  <a:pt x="3502463" y="1090141"/>
                  <a:pt x="3797972" y="1857415"/>
                </a:cubicBezTo>
                <a:lnTo>
                  <a:pt x="3859889" y="2047518"/>
                </a:lnTo>
                <a:lnTo>
                  <a:pt x="682805" y="2047518"/>
                </a:lnTo>
                <a:lnTo>
                  <a:pt x="609937" y="1997025"/>
                </a:lnTo>
                <a:cubicBezTo>
                  <a:pt x="434660" y="1867923"/>
                  <a:pt x="270594" y="1723725"/>
                  <a:pt x="119534" y="1566275"/>
                </a:cubicBezTo>
                <a:lnTo>
                  <a:pt x="0" y="1431872"/>
                </a:lnTo>
                <a:lnTo>
                  <a:pt x="274889" y="1291221"/>
                </a:lnTo>
                <a:cubicBezTo>
                  <a:pt x="970834" y="921113"/>
                  <a:pt x="1638507" y="512586"/>
                  <a:pt x="2235197" y="47404"/>
                </a:cubicBezTo>
                <a:close/>
              </a:path>
            </a:pathLst>
          </a:custGeom>
          <a:solidFill>
            <a:srgbClr val="6E295B"/>
          </a:solidFill>
          <a:ln w="17624" cap="flat">
            <a:noFill/>
            <a:prstDash val="solid"/>
            <a:miter/>
          </a:ln>
        </p:spPr>
        <p:txBody>
          <a:bodyPr rtlCol="0" anchor="ctr"/>
          <a:lstStyle/>
          <a:p>
            <a:endParaRPr lang="en-GB"/>
          </a:p>
        </p:txBody>
      </p:sp>
      <p:sp>
        <p:nvSpPr>
          <p:cNvPr id="88" name="Freeform: Shape 87">
            <a:extLst>
              <a:ext uri="{FF2B5EF4-FFF2-40B4-BE49-F238E27FC236}">
                <a16:creationId xmlns:a16="http://schemas.microsoft.com/office/drawing/2014/main" id="{A5FFEE48-EAFF-4CC1-BDCA-5E760BC5E823}"/>
              </a:ext>
            </a:extLst>
          </p:cNvPr>
          <p:cNvSpPr/>
          <p:nvPr userDrawn="1"/>
        </p:nvSpPr>
        <p:spPr>
          <a:xfrm>
            <a:off x="4650309" y="5389485"/>
            <a:ext cx="1508840" cy="1468514"/>
          </a:xfrm>
          <a:custGeom>
            <a:avLst/>
            <a:gdLst>
              <a:gd name="connsiteX0" fmla="*/ 906621 w 1508840"/>
              <a:gd name="connsiteY0" fmla="*/ 0 h 1468514"/>
              <a:gd name="connsiteX1" fmla="*/ 915620 w 1508840"/>
              <a:gd name="connsiteY1" fmla="*/ 3602 h 1468514"/>
              <a:gd name="connsiteX2" fmla="*/ 1504537 w 1508840"/>
              <a:gd name="connsiteY2" fmla="*/ 497420 h 1468514"/>
              <a:gd name="connsiteX3" fmla="*/ 1182753 w 1508840"/>
              <a:gd name="connsiteY3" fmla="*/ 1462855 h 1468514"/>
              <a:gd name="connsiteX4" fmla="*/ 1180321 w 1508840"/>
              <a:gd name="connsiteY4" fmla="*/ 1468514 h 1468514"/>
              <a:gd name="connsiteX5" fmla="*/ 0 w 1508840"/>
              <a:gd name="connsiteY5" fmla="*/ 1468514 h 1468514"/>
              <a:gd name="connsiteX6" fmla="*/ 94320 w 1508840"/>
              <a:gd name="connsiteY6" fmla="*/ 1211592 h 1468514"/>
              <a:gd name="connsiteX7" fmla="*/ 882951 w 1508840"/>
              <a:gd name="connsiteY7" fmla="*/ 24197 h 1468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8840" h="1468514">
                <a:moveTo>
                  <a:pt x="906621" y="0"/>
                </a:moveTo>
                <a:lnTo>
                  <a:pt x="915620" y="3602"/>
                </a:lnTo>
                <a:cubicBezTo>
                  <a:pt x="1258370" y="125112"/>
                  <a:pt x="1460014" y="254212"/>
                  <a:pt x="1504537" y="497420"/>
                </a:cubicBezTo>
                <a:cubicBezTo>
                  <a:pt x="1549059" y="740629"/>
                  <a:pt x="1234675" y="1298475"/>
                  <a:pt x="1182753" y="1462855"/>
                </a:cubicBezTo>
                <a:lnTo>
                  <a:pt x="1180321" y="1468514"/>
                </a:lnTo>
                <a:lnTo>
                  <a:pt x="0" y="1468514"/>
                </a:lnTo>
                <a:lnTo>
                  <a:pt x="94320" y="1211592"/>
                </a:lnTo>
                <a:cubicBezTo>
                  <a:pt x="282991" y="768058"/>
                  <a:pt x="553920" y="375699"/>
                  <a:pt x="882951" y="24197"/>
                </a:cubicBezTo>
                <a:close/>
              </a:path>
            </a:pathLst>
          </a:custGeom>
          <a:solidFill>
            <a:srgbClr val="002207"/>
          </a:solidFill>
          <a:ln w="17624" cap="flat">
            <a:noFill/>
            <a:prstDash val="solid"/>
            <a:miter/>
          </a:ln>
        </p:spPr>
        <p:txBody>
          <a:bodyPr rtlCol="0" anchor="ctr"/>
          <a:lstStyle/>
          <a:p>
            <a:endParaRPr lang="en-GB"/>
          </a:p>
        </p:txBody>
      </p:sp>
      <p:sp>
        <p:nvSpPr>
          <p:cNvPr id="67" name="Freeform: Shape 66">
            <a:extLst>
              <a:ext uri="{FF2B5EF4-FFF2-40B4-BE49-F238E27FC236}">
                <a16:creationId xmlns:a16="http://schemas.microsoft.com/office/drawing/2014/main" id="{4F9C5050-4404-470F-A05B-85FACE249F93}"/>
              </a:ext>
            </a:extLst>
          </p:cNvPr>
          <p:cNvSpPr/>
          <p:nvPr userDrawn="1"/>
        </p:nvSpPr>
        <p:spPr>
          <a:xfrm>
            <a:off x="2117081" y="771006"/>
            <a:ext cx="2570081" cy="3025249"/>
          </a:xfrm>
          <a:custGeom>
            <a:avLst/>
            <a:gdLst>
              <a:gd name="connsiteX0" fmla="*/ 1354284 w 2266432"/>
              <a:gd name="connsiteY0" fmla="*/ 320 h 2667822"/>
              <a:gd name="connsiteX1" fmla="*/ 1471237 w 2266432"/>
              <a:gd name="connsiteY1" fmla="*/ 209424 h 2667822"/>
              <a:gd name="connsiteX2" fmla="*/ 1201764 w 2266432"/>
              <a:gd name="connsiteY2" fmla="*/ 678579 h 2667822"/>
              <a:gd name="connsiteX3" fmla="*/ 1435813 w 2266432"/>
              <a:gd name="connsiteY3" fmla="*/ 1238675 h 2667822"/>
              <a:gd name="connsiteX4" fmla="*/ 2168803 w 2266432"/>
              <a:gd name="connsiteY4" fmla="*/ 1601343 h 2667822"/>
              <a:gd name="connsiteX5" fmla="*/ 2266432 w 2266432"/>
              <a:gd name="connsiteY5" fmla="*/ 1670395 h 2667822"/>
              <a:gd name="connsiteX6" fmla="*/ 2236913 w 2266432"/>
              <a:gd name="connsiteY6" fmla="*/ 1703417 h 2667822"/>
              <a:gd name="connsiteX7" fmla="*/ 1147824 w 2266432"/>
              <a:gd name="connsiteY7" fmla="*/ 2590867 h 2667822"/>
              <a:gd name="connsiteX8" fmla="*/ 1022200 w 2266432"/>
              <a:gd name="connsiteY8" fmla="*/ 2667822 h 2667822"/>
              <a:gd name="connsiteX9" fmla="*/ 987207 w 2266432"/>
              <a:gd name="connsiteY9" fmla="*/ 2628477 h 2667822"/>
              <a:gd name="connsiteX10" fmla="*/ 7648 w 2266432"/>
              <a:gd name="connsiteY10" fmla="*/ 654482 h 2667822"/>
              <a:gd name="connsiteX11" fmla="*/ 0 w 2266432"/>
              <a:gd name="connsiteY11" fmla="*/ 615661 h 2667822"/>
              <a:gd name="connsiteX12" fmla="*/ 97505 w 2266432"/>
              <a:gd name="connsiteY12" fmla="*/ 565773 h 2667822"/>
              <a:gd name="connsiteX13" fmla="*/ 1308918 w 2266432"/>
              <a:gd name="connsiteY13" fmla="*/ 11680 h 2667822"/>
              <a:gd name="connsiteX14" fmla="*/ 1354284 w 2266432"/>
              <a:gd name="connsiteY14" fmla="*/ 320 h 2667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66432" h="2667822">
                <a:moveTo>
                  <a:pt x="1354284" y="320"/>
                </a:moveTo>
                <a:cubicBezTo>
                  <a:pt x="1457667" y="-6993"/>
                  <a:pt x="1537856" y="112887"/>
                  <a:pt x="1471237" y="209424"/>
                </a:cubicBezTo>
                <a:cubicBezTo>
                  <a:pt x="1379768" y="341957"/>
                  <a:pt x="1283540" y="500927"/>
                  <a:pt x="1201764" y="678579"/>
                </a:cubicBezTo>
                <a:cubicBezTo>
                  <a:pt x="1101306" y="897119"/>
                  <a:pt x="1208990" y="1158309"/>
                  <a:pt x="1435813" y="1238675"/>
                </a:cubicBezTo>
                <a:cubicBezTo>
                  <a:pt x="1695153" y="1330673"/>
                  <a:pt x="1940812" y="1452926"/>
                  <a:pt x="2168803" y="1601343"/>
                </a:cubicBezTo>
                <a:lnTo>
                  <a:pt x="2266432" y="1670395"/>
                </a:lnTo>
                <a:lnTo>
                  <a:pt x="2236913" y="1703417"/>
                </a:lnTo>
                <a:cubicBezTo>
                  <a:pt x="1924438" y="2037233"/>
                  <a:pt x="1552540" y="2329263"/>
                  <a:pt x="1147824" y="2590867"/>
                </a:cubicBezTo>
                <a:lnTo>
                  <a:pt x="1022200" y="2667822"/>
                </a:lnTo>
                <a:lnTo>
                  <a:pt x="987207" y="2628477"/>
                </a:lnTo>
                <a:cubicBezTo>
                  <a:pt x="523985" y="2066320"/>
                  <a:pt x="183301" y="1393777"/>
                  <a:pt x="7648" y="654482"/>
                </a:cubicBezTo>
                <a:lnTo>
                  <a:pt x="0" y="615661"/>
                </a:lnTo>
                <a:lnTo>
                  <a:pt x="97505" y="565773"/>
                </a:lnTo>
                <a:cubicBezTo>
                  <a:pt x="499431" y="367465"/>
                  <a:pt x="909169" y="185300"/>
                  <a:pt x="1308918" y="11680"/>
                </a:cubicBezTo>
                <a:cubicBezTo>
                  <a:pt x="1324273" y="5005"/>
                  <a:pt x="1339515" y="1364"/>
                  <a:pt x="1354284" y="320"/>
                </a:cubicBezTo>
                <a:close/>
              </a:path>
            </a:pathLst>
          </a:custGeom>
          <a:solidFill>
            <a:srgbClr val="002207"/>
          </a:solidFill>
          <a:ln w="3175" cap="flat">
            <a:noFill/>
            <a:prstDash val="solid"/>
            <a:miter/>
          </a:ln>
        </p:spPr>
        <p:txBody>
          <a:bodyPr rtlCol="0" anchor="ctr"/>
          <a:lstStyle/>
          <a:p>
            <a:endParaRPr lang="en-GB"/>
          </a:p>
        </p:txBody>
      </p:sp>
      <p:sp>
        <p:nvSpPr>
          <p:cNvPr id="68" name="Freeform: Shape 67">
            <a:extLst>
              <a:ext uri="{FF2B5EF4-FFF2-40B4-BE49-F238E27FC236}">
                <a16:creationId xmlns:a16="http://schemas.microsoft.com/office/drawing/2014/main" id="{F37F96A0-4EB1-44F2-95A7-167B376BB0C6}"/>
              </a:ext>
            </a:extLst>
          </p:cNvPr>
          <p:cNvSpPr/>
          <p:nvPr userDrawn="1"/>
        </p:nvSpPr>
        <p:spPr>
          <a:xfrm>
            <a:off x="6996979" y="3108493"/>
            <a:ext cx="3212945" cy="3133860"/>
          </a:xfrm>
          <a:custGeom>
            <a:avLst/>
            <a:gdLst>
              <a:gd name="connsiteX0" fmla="*/ 2077681 w 2833343"/>
              <a:gd name="connsiteY0" fmla="*/ 299 h 2763601"/>
              <a:gd name="connsiteX1" fmla="*/ 2187781 w 2833343"/>
              <a:gd name="connsiteY1" fmla="*/ 197093 h 2763601"/>
              <a:gd name="connsiteX2" fmla="*/ 1933993 w 2833343"/>
              <a:gd name="connsiteY2" fmla="*/ 638755 h 2763601"/>
              <a:gd name="connsiteX3" fmla="*/ 2154295 w 2833343"/>
              <a:gd name="connsiteY3" fmla="*/ 1166070 h 2763601"/>
              <a:gd name="connsiteX4" fmla="*/ 2624344 w 2833343"/>
              <a:gd name="connsiteY4" fmla="*/ 1376129 h 2763601"/>
              <a:gd name="connsiteX5" fmla="*/ 2833343 w 2833343"/>
              <a:gd name="connsiteY5" fmla="*/ 1500902 h 2763601"/>
              <a:gd name="connsiteX6" fmla="*/ 2781573 w 2833343"/>
              <a:gd name="connsiteY6" fmla="*/ 1542705 h 2763601"/>
              <a:gd name="connsiteX7" fmla="*/ 1052870 w 2833343"/>
              <a:gd name="connsiteY7" fmla="*/ 2639568 h 2763601"/>
              <a:gd name="connsiteX8" fmla="*/ 810459 w 2833343"/>
              <a:gd name="connsiteY8" fmla="*/ 2763601 h 2763601"/>
              <a:gd name="connsiteX9" fmla="*/ 745190 w 2833343"/>
              <a:gd name="connsiteY9" fmla="*/ 2690213 h 2763601"/>
              <a:gd name="connsiteX10" fmla="*/ 1070 w 2833343"/>
              <a:gd name="connsiteY10" fmla="*/ 1030942 h 2763601"/>
              <a:gd name="connsiteX11" fmla="*/ 0 w 2833343"/>
              <a:gd name="connsiteY11" fmla="*/ 1021830 h 2763601"/>
              <a:gd name="connsiteX12" fmla="*/ 152619 w 2833343"/>
              <a:gd name="connsiteY12" fmla="*/ 928338 h 2763601"/>
              <a:gd name="connsiteX13" fmla="*/ 2034979 w 2833343"/>
              <a:gd name="connsiteY13" fmla="*/ 10981 h 2763601"/>
              <a:gd name="connsiteX14" fmla="*/ 2077681 w 2833343"/>
              <a:gd name="connsiteY14" fmla="*/ 299 h 2763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33343" h="2763601">
                <a:moveTo>
                  <a:pt x="2077681" y="299"/>
                </a:moveTo>
                <a:cubicBezTo>
                  <a:pt x="2175000" y="-6563"/>
                  <a:pt x="2250545" y="106263"/>
                  <a:pt x="2187781" y="197093"/>
                </a:cubicBezTo>
                <a:cubicBezTo>
                  <a:pt x="2101599" y="321872"/>
                  <a:pt x="2010835" y="471502"/>
                  <a:pt x="1933993" y="638755"/>
                </a:cubicBezTo>
                <a:cubicBezTo>
                  <a:pt x="1839351" y="844429"/>
                  <a:pt x="1940867" y="1090286"/>
                  <a:pt x="2154295" y="1166070"/>
                </a:cubicBezTo>
                <a:cubicBezTo>
                  <a:pt x="2317076" y="1223811"/>
                  <a:pt x="2474130" y="1294212"/>
                  <a:pt x="2624344" y="1376129"/>
                </a:cubicBezTo>
                <a:lnTo>
                  <a:pt x="2833343" y="1500902"/>
                </a:lnTo>
                <a:lnTo>
                  <a:pt x="2781573" y="1542705"/>
                </a:lnTo>
                <a:cubicBezTo>
                  <a:pt x="2255380" y="1952927"/>
                  <a:pt x="1666591" y="2313187"/>
                  <a:pt x="1052870" y="2639568"/>
                </a:cubicBezTo>
                <a:lnTo>
                  <a:pt x="810459" y="2763601"/>
                </a:lnTo>
                <a:lnTo>
                  <a:pt x="745190" y="2690213"/>
                </a:lnTo>
                <a:cubicBezTo>
                  <a:pt x="363444" y="2226925"/>
                  <a:pt x="99519" y="1657517"/>
                  <a:pt x="1070" y="1030942"/>
                </a:cubicBezTo>
                <a:lnTo>
                  <a:pt x="0" y="1021830"/>
                </a:lnTo>
                <a:lnTo>
                  <a:pt x="152619" y="928338"/>
                </a:lnTo>
                <a:cubicBezTo>
                  <a:pt x="754469" y="578129"/>
                  <a:pt x="1407779" y="283385"/>
                  <a:pt x="2034979" y="10981"/>
                </a:cubicBezTo>
                <a:cubicBezTo>
                  <a:pt x="2049431" y="4703"/>
                  <a:pt x="2063778" y="1280"/>
                  <a:pt x="2077681" y="299"/>
                </a:cubicBezTo>
                <a:close/>
              </a:path>
            </a:pathLst>
          </a:custGeom>
          <a:solidFill>
            <a:srgbClr val="001412"/>
          </a:solidFill>
          <a:ln w="3175" cap="flat">
            <a:noFill/>
            <a:prstDash val="solid"/>
            <a:miter/>
          </a:ln>
        </p:spPr>
        <p:txBody>
          <a:bodyPr rtlCol="0" anchor="ctr"/>
          <a:lstStyle/>
          <a:p>
            <a:endParaRPr lang="en-GB"/>
          </a:p>
        </p:txBody>
      </p:sp>
      <p:sp>
        <p:nvSpPr>
          <p:cNvPr id="90" name="Freeform: Shape 89">
            <a:extLst>
              <a:ext uri="{FF2B5EF4-FFF2-40B4-BE49-F238E27FC236}">
                <a16:creationId xmlns:a16="http://schemas.microsoft.com/office/drawing/2014/main" id="{471D3681-BBEB-4494-833F-2164925B2CAE}"/>
              </a:ext>
            </a:extLst>
          </p:cNvPr>
          <p:cNvSpPr/>
          <p:nvPr userDrawn="1"/>
        </p:nvSpPr>
        <p:spPr>
          <a:xfrm>
            <a:off x="5556930" y="4782033"/>
            <a:ext cx="883960" cy="2075966"/>
          </a:xfrm>
          <a:custGeom>
            <a:avLst/>
            <a:gdLst>
              <a:gd name="connsiteX0" fmla="*/ 684629 w 883960"/>
              <a:gd name="connsiteY0" fmla="*/ 0 h 2075966"/>
              <a:gd name="connsiteX1" fmla="*/ 769600 w 883960"/>
              <a:gd name="connsiteY1" fmla="*/ 304978 h 2075966"/>
              <a:gd name="connsiteX2" fmla="*/ 883960 w 883960"/>
              <a:gd name="connsiteY2" fmla="*/ 1286560 h 2075966"/>
              <a:gd name="connsiteX3" fmla="*/ 814248 w 883960"/>
              <a:gd name="connsiteY3" fmla="*/ 2063961 h 2075966"/>
              <a:gd name="connsiteX4" fmla="*/ 811629 w 883960"/>
              <a:gd name="connsiteY4" fmla="*/ 2075966 h 2075966"/>
              <a:gd name="connsiteX5" fmla="*/ 15616 w 883960"/>
              <a:gd name="connsiteY5" fmla="*/ 2075966 h 2075966"/>
              <a:gd name="connsiteX6" fmla="*/ 60055 w 883960"/>
              <a:gd name="connsiteY6" fmla="*/ 2009100 h 2075966"/>
              <a:gd name="connsiteX7" fmla="*/ 362740 w 883960"/>
              <a:gd name="connsiteY7" fmla="*/ 1457635 h 2075966"/>
              <a:gd name="connsiteX8" fmla="*/ 8999 w 883960"/>
              <a:gd name="connsiteY8" fmla="*/ 611053 h 2075966"/>
              <a:gd name="connsiteX9" fmla="*/ 0 w 883960"/>
              <a:gd name="connsiteY9" fmla="*/ 607451 h 2075966"/>
              <a:gd name="connsiteX10" fmla="*/ 132227 w 883960"/>
              <a:gd name="connsiteY10" fmla="*/ 472280 h 2075966"/>
              <a:gd name="connsiteX11" fmla="*/ 466664 w 883960"/>
              <a:gd name="connsiteY11" fmla="*/ 170049 h 2075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3960" h="2075966">
                <a:moveTo>
                  <a:pt x="684629" y="0"/>
                </a:moveTo>
                <a:lnTo>
                  <a:pt x="769600" y="304978"/>
                </a:lnTo>
                <a:cubicBezTo>
                  <a:pt x="844333" y="619516"/>
                  <a:pt x="883960" y="948257"/>
                  <a:pt x="883960" y="1286560"/>
                </a:cubicBezTo>
                <a:cubicBezTo>
                  <a:pt x="883960" y="1559248"/>
                  <a:pt x="859882" y="1818023"/>
                  <a:pt x="814248" y="2063961"/>
                </a:cubicBezTo>
                <a:lnTo>
                  <a:pt x="811629" y="2075966"/>
                </a:lnTo>
                <a:lnTo>
                  <a:pt x="15616" y="2075966"/>
                </a:lnTo>
                <a:lnTo>
                  <a:pt x="60055" y="2009100"/>
                </a:lnTo>
                <a:cubicBezTo>
                  <a:pt x="165109" y="1844501"/>
                  <a:pt x="270108" y="1658938"/>
                  <a:pt x="362740" y="1457635"/>
                </a:cubicBezTo>
                <a:cubicBezTo>
                  <a:pt x="514630" y="1127274"/>
                  <a:pt x="351748" y="732563"/>
                  <a:pt x="8999" y="611053"/>
                </a:cubicBezTo>
                <a:lnTo>
                  <a:pt x="0" y="607451"/>
                </a:lnTo>
                <a:lnTo>
                  <a:pt x="132227" y="472280"/>
                </a:lnTo>
                <a:cubicBezTo>
                  <a:pt x="238791" y="367919"/>
                  <a:pt x="350505" y="267275"/>
                  <a:pt x="466664" y="170049"/>
                </a:cubicBezTo>
                <a:close/>
              </a:path>
            </a:pathLst>
          </a:custGeom>
          <a:solidFill>
            <a:srgbClr val="001412"/>
          </a:solidFill>
          <a:ln w="3175"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B51FEF03-D7D0-4FA2-833F-360775A5880D}"/>
              </a:ext>
            </a:extLst>
          </p:cNvPr>
          <p:cNvSpPr>
            <a:spLocks noGrp="1"/>
          </p:cNvSpPr>
          <p:nvPr userDrawn="1">
            <p:ph type="ctrTitle"/>
          </p:nvPr>
        </p:nvSpPr>
        <p:spPr>
          <a:xfrm>
            <a:off x="488181" y="1151842"/>
            <a:ext cx="8089131" cy="2387600"/>
          </a:xfrm>
          <a:ln w="0">
            <a:noFill/>
          </a:ln>
        </p:spPr>
        <p:txBody>
          <a:bodyPr anchor="b">
            <a:normAutofit/>
          </a:bodyPr>
          <a:lstStyle>
            <a:lvl1pPr algn="r">
              <a:defRPr sz="44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1C5745A0-C15F-4E34-BB87-17E31E0696D2}"/>
              </a:ext>
            </a:extLst>
          </p:cNvPr>
          <p:cNvSpPr>
            <a:spLocks noGrp="1"/>
          </p:cNvSpPr>
          <p:nvPr userDrawn="1">
            <p:ph type="subTitle" idx="1"/>
          </p:nvPr>
        </p:nvSpPr>
        <p:spPr>
          <a:xfrm>
            <a:off x="488181" y="3586912"/>
            <a:ext cx="8089131" cy="1655762"/>
          </a:xfrm>
          <a:ln w="0">
            <a:noFill/>
          </a:ln>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110" name="Graphic 3">
            <a:extLst>
              <a:ext uri="{FF2B5EF4-FFF2-40B4-BE49-F238E27FC236}">
                <a16:creationId xmlns:a16="http://schemas.microsoft.com/office/drawing/2014/main" id="{EC611DC0-15FF-444C-85FA-AB8C75B96978}"/>
              </a:ext>
            </a:extLst>
          </p:cNvPr>
          <p:cNvGrpSpPr/>
          <p:nvPr/>
        </p:nvGrpSpPr>
        <p:grpSpPr>
          <a:xfrm>
            <a:off x="8717955" y="2643431"/>
            <a:ext cx="1182243" cy="1571137"/>
            <a:chOff x="-1256907" y="1447742"/>
            <a:chExt cx="2513814" cy="3340724"/>
          </a:xfrm>
          <a:solidFill>
            <a:schemeClr val="tx2"/>
          </a:solidFill>
        </p:grpSpPr>
        <p:sp>
          <p:nvSpPr>
            <p:cNvPr id="112" name="Freeform: Shape 111">
              <a:extLst>
                <a:ext uri="{FF2B5EF4-FFF2-40B4-BE49-F238E27FC236}">
                  <a16:creationId xmlns:a16="http://schemas.microsoft.com/office/drawing/2014/main" id="{C8BC5210-C701-40EB-8E3D-9E4E51E7FD76}"/>
                </a:ext>
              </a:extLst>
            </p:cNvPr>
            <p:cNvSpPr/>
            <p:nvPr/>
          </p:nvSpPr>
          <p:spPr>
            <a:xfrm>
              <a:off x="-1240369" y="1464120"/>
              <a:ext cx="2480738" cy="3274571"/>
            </a:xfrm>
            <a:custGeom>
              <a:avLst/>
              <a:gdLst>
                <a:gd name="connsiteX0" fmla="*/ 1649525 w 2480737"/>
                <a:gd name="connsiteY0" fmla="*/ 437100 h 3274571"/>
                <a:gd name="connsiteX1" fmla="*/ 1566834 w 2480737"/>
                <a:gd name="connsiteY1" fmla="*/ 239303 h 3274571"/>
                <a:gd name="connsiteX2" fmla="*/ 1661763 w 2480737"/>
                <a:gd name="connsiteY2" fmla="*/ 73921 h 3274571"/>
                <a:gd name="connsiteX3" fmla="*/ 1604541 w 2480737"/>
                <a:gd name="connsiteY3" fmla="*/ 4129 h 3274571"/>
                <a:gd name="connsiteX4" fmla="*/ 0 w 2480737"/>
                <a:gd name="connsiteY4" fmla="*/ 1648692 h 3274571"/>
                <a:gd name="connsiteX5" fmla="*/ 838820 w 2480737"/>
                <a:gd name="connsiteY5" fmla="*/ 2859952 h 3274571"/>
                <a:gd name="connsiteX6" fmla="*/ 921511 w 2480737"/>
                <a:gd name="connsiteY6" fmla="*/ 3057750 h 3274571"/>
                <a:gd name="connsiteX7" fmla="*/ 826582 w 2480737"/>
                <a:gd name="connsiteY7" fmla="*/ 3223132 h 3274571"/>
                <a:gd name="connsiteX8" fmla="*/ 883804 w 2480737"/>
                <a:gd name="connsiteY8" fmla="*/ 3292924 h 3274571"/>
                <a:gd name="connsiteX9" fmla="*/ 2488676 w 2480737"/>
                <a:gd name="connsiteY9" fmla="*/ 1648692 h 3274571"/>
                <a:gd name="connsiteX10" fmla="*/ 1649525 w 2480737"/>
                <a:gd name="connsiteY10" fmla="*/ 437100 h 3274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80737" h="3274571">
                  <a:moveTo>
                    <a:pt x="1649525" y="437100"/>
                  </a:moveTo>
                  <a:cubicBezTo>
                    <a:pt x="1569480" y="408655"/>
                    <a:pt x="1531442" y="316702"/>
                    <a:pt x="1566834" y="239303"/>
                  </a:cubicBezTo>
                  <a:cubicBezTo>
                    <a:pt x="1595610" y="176458"/>
                    <a:pt x="1629679" y="120559"/>
                    <a:pt x="1661763" y="73921"/>
                  </a:cubicBezTo>
                  <a:cubicBezTo>
                    <a:pt x="1688555" y="34891"/>
                    <a:pt x="1647871" y="-14724"/>
                    <a:pt x="1604541" y="4129"/>
                  </a:cubicBezTo>
                  <a:cubicBezTo>
                    <a:pt x="852381" y="330925"/>
                    <a:pt x="0" y="743389"/>
                    <a:pt x="0" y="1648692"/>
                  </a:cubicBezTo>
                  <a:cubicBezTo>
                    <a:pt x="0" y="2210000"/>
                    <a:pt x="350611" y="2686963"/>
                    <a:pt x="838820" y="2859952"/>
                  </a:cubicBezTo>
                  <a:cubicBezTo>
                    <a:pt x="918865" y="2888398"/>
                    <a:pt x="956903" y="2980351"/>
                    <a:pt x="921511" y="3057750"/>
                  </a:cubicBezTo>
                  <a:cubicBezTo>
                    <a:pt x="892735" y="3120595"/>
                    <a:pt x="858666" y="3176494"/>
                    <a:pt x="826582" y="3223132"/>
                  </a:cubicBezTo>
                  <a:cubicBezTo>
                    <a:pt x="799790" y="3262162"/>
                    <a:pt x="840474" y="3311777"/>
                    <a:pt x="883804" y="3292924"/>
                  </a:cubicBezTo>
                  <a:cubicBezTo>
                    <a:pt x="1635964" y="2966128"/>
                    <a:pt x="2488676" y="2553664"/>
                    <a:pt x="2488676" y="1648692"/>
                  </a:cubicBezTo>
                  <a:cubicBezTo>
                    <a:pt x="2488345" y="1087053"/>
                    <a:pt x="2137734" y="610421"/>
                    <a:pt x="1649525" y="437100"/>
                  </a:cubicBezTo>
                  <a:close/>
                </a:path>
              </a:pathLst>
            </a:custGeom>
            <a:solidFill>
              <a:schemeClr val="bg1"/>
            </a:solidFill>
            <a:ln w="32962" cap="flat">
              <a:noFill/>
              <a:prstDash val="solid"/>
              <a:miter/>
            </a:ln>
          </p:spPr>
          <p:txBody>
            <a:bodyPr rtlCol="0" anchor="ctr"/>
            <a:lstStyle/>
            <a:p>
              <a:endParaRPr lang="en-GB"/>
            </a:p>
          </p:txBody>
        </p:sp>
        <p:sp>
          <p:nvSpPr>
            <p:cNvPr id="113" name="Freeform: Shape 112">
              <a:extLst>
                <a:ext uri="{FF2B5EF4-FFF2-40B4-BE49-F238E27FC236}">
                  <a16:creationId xmlns:a16="http://schemas.microsoft.com/office/drawing/2014/main" id="{A63EFFC6-9FE4-4A24-AB3A-06421D456991}"/>
                </a:ext>
              </a:extLst>
            </p:cNvPr>
            <p:cNvSpPr/>
            <p:nvPr/>
          </p:nvSpPr>
          <p:spPr>
            <a:xfrm>
              <a:off x="-862966" y="2573996"/>
              <a:ext cx="529224" cy="859988"/>
            </a:xfrm>
            <a:custGeom>
              <a:avLst/>
              <a:gdLst>
                <a:gd name="connsiteX0" fmla="*/ 273543 w 529224"/>
                <a:gd name="connsiteY0" fmla="*/ 249066 h 859988"/>
                <a:gd name="connsiteX1" fmla="*/ 82691 w 529224"/>
                <a:gd name="connsiteY1" fmla="*/ 327126 h 859988"/>
                <a:gd name="connsiteX2" fmla="*/ 82691 w 529224"/>
                <a:gd name="connsiteY2" fmla="*/ 0 h 859988"/>
                <a:gd name="connsiteX3" fmla="*/ 0 w 529224"/>
                <a:gd name="connsiteY3" fmla="*/ 0 h 859988"/>
                <a:gd name="connsiteX4" fmla="*/ 0 w 529224"/>
                <a:gd name="connsiteY4" fmla="*/ 522608 h 859988"/>
                <a:gd name="connsiteX5" fmla="*/ 0 w 529224"/>
                <a:gd name="connsiteY5" fmla="*/ 859658 h 859988"/>
                <a:gd name="connsiteX6" fmla="*/ 0 w 529224"/>
                <a:gd name="connsiteY6" fmla="*/ 888434 h 859988"/>
                <a:gd name="connsiteX7" fmla="*/ 82691 w 529224"/>
                <a:gd name="connsiteY7" fmla="*/ 888434 h 859988"/>
                <a:gd name="connsiteX8" fmla="*/ 82691 w 529224"/>
                <a:gd name="connsiteY8" fmla="*/ 859658 h 859988"/>
                <a:gd name="connsiteX9" fmla="*/ 82691 w 529224"/>
                <a:gd name="connsiteY9" fmla="*/ 522608 h 859988"/>
                <a:gd name="connsiteX10" fmla="*/ 273543 w 529224"/>
                <a:gd name="connsiteY10" fmla="*/ 331757 h 859988"/>
                <a:gd name="connsiteX11" fmla="*/ 464394 w 529224"/>
                <a:gd name="connsiteY11" fmla="*/ 522608 h 859988"/>
                <a:gd name="connsiteX12" fmla="*/ 464394 w 529224"/>
                <a:gd name="connsiteY12" fmla="*/ 888765 h 859988"/>
                <a:gd name="connsiteX13" fmla="*/ 547085 w 529224"/>
                <a:gd name="connsiteY13" fmla="*/ 888765 h 859988"/>
                <a:gd name="connsiteX14" fmla="*/ 547085 w 529224"/>
                <a:gd name="connsiteY14" fmla="*/ 522608 h 859988"/>
                <a:gd name="connsiteX15" fmla="*/ 273543 w 529224"/>
                <a:gd name="connsiteY15" fmla="*/ 249066 h 85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9224" h="859988">
                  <a:moveTo>
                    <a:pt x="273543" y="249066"/>
                  </a:moveTo>
                  <a:cubicBezTo>
                    <a:pt x="199451" y="249066"/>
                    <a:pt x="131975" y="278835"/>
                    <a:pt x="82691" y="327126"/>
                  </a:cubicBezTo>
                  <a:lnTo>
                    <a:pt x="82691" y="0"/>
                  </a:lnTo>
                  <a:lnTo>
                    <a:pt x="0" y="0"/>
                  </a:lnTo>
                  <a:lnTo>
                    <a:pt x="0" y="522608"/>
                  </a:lnTo>
                  <a:lnTo>
                    <a:pt x="0" y="859658"/>
                  </a:lnTo>
                  <a:lnTo>
                    <a:pt x="0" y="888434"/>
                  </a:lnTo>
                  <a:lnTo>
                    <a:pt x="82691" y="888434"/>
                  </a:lnTo>
                  <a:lnTo>
                    <a:pt x="82691" y="859658"/>
                  </a:lnTo>
                  <a:lnTo>
                    <a:pt x="82691" y="522608"/>
                  </a:lnTo>
                  <a:cubicBezTo>
                    <a:pt x="82691" y="417425"/>
                    <a:pt x="168359" y="331757"/>
                    <a:pt x="273543" y="331757"/>
                  </a:cubicBezTo>
                  <a:cubicBezTo>
                    <a:pt x="378726" y="331757"/>
                    <a:pt x="464394" y="417425"/>
                    <a:pt x="464394" y="522608"/>
                  </a:cubicBezTo>
                  <a:lnTo>
                    <a:pt x="464394" y="888765"/>
                  </a:lnTo>
                  <a:lnTo>
                    <a:pt x="547085" y="888765"/>
                  </a:lnTo>
                  <a:lnTo>
                    <a:pt x="547085" y="522608"/>
                  </a:lnTo>
                  <a:cubicBezTo>
                    <a:pt x="547416" y="371780"/>
                    <a:pt x="424702" y="249066"/>
                    <a:pt x="273543" y="249066"/>
                  </a:cubicBezTo>
                  <a:close/>
                </a:path>
              </a:pathLst>
            </a:custGeom>
            <a:solidFill>
              <a:schemeClr val="tx2"/>
            </a:solidFill>
            <a:ln w="32962" cap="flat">
              <a:noFill/>
              <a:prstDash val="solid"/>
              <a:miter/>
            </a:ln>
          </p:spPr>
          <p:txBody>
            <a:bodyPr rtlCol="0" anchor="ctr"/>
            <a:lstStyle/>
            <a:p>
              <a:endParaRPr lang="en-GB"/>
            </a:p>
          </p:txBody>
        </p:sp>
        <p:sp>
          <p:nvSpPr>
            <p:cNvPr id="114" name="Freeform: Shape 113">
              <a:extLst>
                <a:ext uri="{FF2B5EF4-FFF2-40B4-BE49-F238E27FC236}">
                  <a16:creationId xmlns:a16="http://schemas.microsoft.com/office/drawing/2014/main" id="{4C323EEC-E53C-492A-BABA-037339239535}"/>
                </a:ext>
              </a:extLst>
            </p:cNvPr>
            <p:cNvSpPr/>
            <p:nvPr/>
          </p:nvSpPr>
          <p:spPr>
            <a:xfrm>
              <a:off x="378395" y="2823062"/>
              <a:ext cx="529224" cy="628453"/>
            </a:xfrm>
            <a:custGeom>
              <a:avLst/>
              <a:gdLst>
                <a:gd name="connsiteX0" fmla="*/ 286443 w 529224"/>
                <a:gd name="connsiteY0" fmla="*/ 0 h 628453"/>
                <a:gd name="connsiteX1" fmla="*/ 64830 w 529224"/>
                <a:gd name="connsiteY1" fmla="*/ 56561 h 628453"/>
                <a:gd name="connsiteX2" fmla="*/ 105183 w 529224"/>
                <a:gd name="connsiteY2" fmla="*/ 128667 h 628453"/>
                <a:gd name="connsiteX3" fmla="*/ 286443 w 529224"/>
                <a:gd name="connsiteY3" fmla="*/ 82691 h 628453"/>
                <a:gd name="connsiteX4" fmla="*/ 476963 w 529224"/>
                <a:gd name="connsiteY4" fmla="*/ 264612 h 628453"/>
                <a:gd name="connsiteX5" fmla="*/ 306619 w 529224"/>
                <a:gd name="connsiteY5" fmla="*/ 235174 h 628453"/>
                <a:gd name="connsiteX6" fmla="*/ 0 w 529224"/>
                <a:gd name="connsiteY6" fmla="*/ 445871 h 628453"/>
                <a:gd name="connsiteX7" fmla="*/ 261304 w 529224"/>
                <a:gd name="connsiteY7" fmla="*/ 656568 h 628453"/>
                <a:gd name="connsiteX8" fmla="*/ 477625 w 529224"/>
                <a:gd name="connsiteY8" fmla="*/ 567262 h 628453"/>
                <a:gd name="connsiteX9" fmla="*/ 477625 w 529224"/>
                <a:gd name="connsiteY9" fmla="*/ 639699 h 628453"/>
                <a:gd name="connsiteX10" fmla="*/ 560316 w 529224"/>
                <a:gd name="connsiteY10" fmla="*/ 639699 h 628453"/>
                <a:gd name="connsiteX11" fmla="*/ 560316 w 529224"/>
                <a:gd name="connsiteY11" fmla="*/ 273542 h 628453"/>
                <a:gd name="connsiteX12" fmla="*/ 286443 w 529224"/>
                <a:gd name="connsiteY12" fmla="*/ 0 h 628453"/>
                <a:gd name="connsiteX13" fmla="*/ 261304 w 529224"/>
                <a:gd name="connsiteY13" fmla="*/ 573877 h 628453"/>
                <a:gd name="connsiteX14" fmla="*/ 82691 w 529224"/>
                <a:gd name="connsiteY14" fmla="*/ 445871 h 628453"/>
                <a:gd name="connsiteX15" fmla="*/ 306619 w 529224"/>
                <a:gd name="connsiteY15" fmla="*/ 317865 h 628453"/>
                <a:gd name="connsiteX16" fmla="*/ 477294 w 529224"/>
                <a:gd name="connsiteY16" fmla="*/ 353918 h 628453"/>
                <a:gd name="connsiteX17" fmla="*/ 477294 w 529224"/>
                <a:gd name="connsiteY17" fmla="*/ 382033 h 628453"/>
                <a:gd name="connsiteX18" fmla="*/ 261304 w 529224"/>
                <a:gd name="connsiteY18" fmla="*/ 573877 h 62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9224" h="628453">
                  <a:moveTo>
                    <a:pt x="286443" y="0"/>
                  </a:moveTo>
                  <a:cubicBezTo>
                    <a:pt x="208713" y="0"/>
                    <a:pt x="129991" y="20177"/>
                    <a:pt x="64830" y="56561"/>
                  </a:cubicBezTo>
                  <a:lnTo>
                    <a:pt x="105183" y="128667"/>
                  </a:lnTo>
                  <a:cubicBezTo>
                    <a:pt x="158106" y="98899"/>
                    <a:pt x="222605" y="82691"/>
                    <a:pt x="286443" y="82691"/>
                  </a:cubicBezTo>
                  <a:cubicBezTo>
                    <a:pt x="388649" y="82691"/>
                    <a:pt x="472333" y="163728"/>
                    <a:pt x="476963" y="264612"/>
                  </a:cubicBezTo>
                  <a:cubicBezTo>
                    <a:pt x="423710" y="245427"/>
                    <a:pt x="365165" y="235174"/>
                    <a:pt x="306619" y="235174"/>
                  </a:cubicBezTo>
                  <a:cubicBezTo>
                    <a:pt x="134621" y="235174"/>
                    <a:pt x="0" y="327788"/>
                    <a:pt x="0" y="445871"/>
                  </a:cubicBezTo>
                  <a:cubicBezTo>
                    <a:pt x="0" y="547746"/>
                    <a:pt x="68799" y="656568"/>
                    <a:pt x="261304" y="656568"/>
                  </a:cubicBezTo>
                  <a:cubicBezTo>
                    <a:pt x="349949" y="656568"/>
                    <a:pt x="424702" y="620184"/>
                    <a:pt x="477625" y="567262"/>
                  </a:cubicBezTo>
                  <a:lnTo>
                    <a:pt x="477625" y="639699"/>
                  </a:lnTo>
                  <a:lnTo>
                    <a:pt x="560316" y="639699"/>
                  </a:lnTo>
                  <a:lnTo>
                    <a:pt x="560316" y="273542"/>
                  </a:lnTo>
                  <a:cubicBezTo>
                    <a:pt x="559985" y="122714"/>
                    <a:pt x="437271" y="0"/>
                    <a:pt x="286443" y="0"/>
                  </a:cubicBezTo>
                  <a:close/>
                  <a:moveTo>
                    <a:pt x="261304" y="573877"/>
                  </a:moveTo>
                  <a:cubicBezTo>
                    <a:pt x="146198" y="573877"/>
                    <a:pt x="82691" y="528562"/>
                    <a:pt x="82691" y="445871"/>
                  </a:cubicBezTo>
                  <a:cubicBezTo>
                    <a:pt x="82691" y="376410"/>
                    <a:pt x="185228" y="317865"/>
                    <a:pt x="306619" y="317865"/>
                  </a:cubicBezTo>
                  <a:cubicBezTo>
                    <a:pt x="382034" y="317865"/>
                    <a:pt x="440910" y="337380"/>
                    <a:pt x="477294" y="353918"/>
                  </a:cubicBezTo>
                  <a:lnTo>
                    <a:pt x="477294" y="382033"/>
                  </a:lnTo>
                  <a:cubicBezTo>
                    <a:pt x="477294" y="472663"/>
                    <a:pt x="385011" y="573877"/>
                    <a:pt x="261304" y="573877"/>
                  </a:cubicBezTo>
                  <a:close/>
                </a:path>
              </a:pathLst>
            </a:custGeom>
            <a:solidFill>
              <a:schemeClr val="tx2"/>
            </a:solidFill>
            <a:ln w="32962" cap="flat">
              <a:noFill/>
              <a:prstDash val="solid"/>
              <a:miter/>
            </a:ln>
          </p:spPr>
          <p:txBody>
            <a:bodyPr rtlCol="0" anchor="ctr"/>
            <a:lstStyle/>
            <a:p>
              <a:endParaRPr lang="en-GB"/>
            </a:p>
          </p:txBody>
        </p:sp>
        <p:sp>
          <p:nvSpPr>
            <p:cNvPr id="115" name="Freeform: Shape 114">
              <a:extLst>
                <a:ext uri="{FF2B5EF4-FFF2-40B4-BE49-F238E27FC236}">
                  <a16:creationId xmlns:a16="http://schemas.microsoft.com/office/drawing/2014/main" id="{828BBD14-3B23-4197-B8F9-49F2A2841AB7}"/>
                </a:ext>
              </a:extLst>
            </p:cNvPr>
            <p:cNvSpPr/>
            <p:nvPr/>
          </p:nvSpPr>
          <p:spPr>
            <a:xfrm>
              <a:off x="-235174" y="2823393"/>
              <a:ext cx="562301" cy="628453"/>
            </a:xfrm>
            <a:custGeom>
              <a:avLst/>
              <a:gdLst>
                <a:gd name="connsiteX0" fmla="*/ 328119 w 562300"/>
                <a:gd name="connsiteY0" fmla="*/ 573546 h 628453"/>
                <a:gd name="connsiteX1" fmla="*/ 82691 w 562300"/>
                <a:gd name="connsiteY1" fmla="*/ 328119 h 628453"/>
                <a:gd name="connsiteX2" fmla="*/ 328119 w 562300"/>
                <a:gd name="connsiteY2" fmla="*/ 82691 h 628453"/>
                <a:gd name="connsiteX3" fmla="*/ 520293 w 562300"/>
                <a:gd name="connsiteY3" fmla="*/ 175636 h 628453"/>
                <a:gd name="connsiteX4" fmla="*/ 585123 w 562300"/>
                <a:gd name="connsiteY4" fmla="*/ 124037 h 628453"/>
                <a:gd name="connsiteX5" fmla="*/ 328119 w 562300"/>
                <a:gd name="connsiteY5" fmla="*/ 0 h 628453"/>
                <a:gd name="connsiteX6" fmla="*/ 0 w 562300"/>
                <a:gd name="connsiteY6" fmla="*/ 328119 h 628453"/>
                <a:gd name="connsiteX7" fmla="*/ 328119 w 562300"/>
                <a:gd name="connsiteY7" fmla="*/ 656237 h 628453"/>
                <a:gd name="connsiteX8" fmla="*/ 590416 w 562300"/>
                <a:gd name="connsiteY8" fmla="*/ 525254 h 628453"/>
                <a:gd name="connsiteX9" fmla="*/ 524263 w 562300"/>
                <a:gd name="connsiteY9" fmla="*/ 475640 h 628453"/>
                <a:gd name="connsiteX10" fmla="*/ 328119 w 562300"/>
                <a:gd name="connsiteY10" fmla="*/ 573546 h 62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2300" h="628453">
                  <a:moveTo>
                    <a:pt x="328119" y="573546"/>
                  </a:moveTo>
                  <a:cubicBezTo>
                    <a:pt x="192836" y="573546"/>
                    <a:pt x="82691" y="463401"/>
                    <a:pt x="82691" y="328119"/>
                  </a:cubicBezTo>
                  <a:cubicBezTo>
                    <a:pt x="82691" y="192836"/>
                    <a:pt x="192836" y="82691"/>
                    <a:pt x="328119" y="82691"/>
                  </a:cubicBezTo>
                  <a:cubicBezTo>
                    <a:pt x="403203" y="82691"/>
                    <a:pt x="473325" y="116429"/>
                    <a:pt x="520293" y="175636"/>
                  </a:cubicBezTo>
                  <a:lnTo>
                    <a:pt x="585123" y="124037"/>
                  </a:lnTo>
                  <a:cubicBezTo>
                    <a:pt x="522278" y="45315"/>
                    <a:pt x="428671" y="0"/>
                    <a:pt x="328119" y="0"/>
                  </a:cubicBezTo>
                  <a:cubicBezTo>
                    <a:pt x="147190" y="0"/>
                    <a:pt x="0" y="147190"/>
                    <a:pt x="0" y="328119"/>
                  </a:cubicBezTo>
                  <a:cubicBezTo>
                    <a:pt x="0" y="509047"/>
                    <a:pt x="147190" y="656237"/>
                    <a:pt x="328119" y="656237"/>
                  </a:cubicBezTo>
                  <a:cubicBezTo>
                    <a:pt x="432310" y="656237"/>
                    <a:pt x="527901" y="608607"/>
                    <a:pt x="590416" y="525254"/>
                  </a:cubicBezTo>
                  <a:lnTo>
                    <a:pt x="524263" y="475640"/>
                  </a:lnTo>
                  <a:cubicBezTo>
                    <a:pt x="477625" y="537823"/>
                    <a:pt x="405849" y="573546"/>
                    <a:pt x="328119" y="573546"/>
                  </a:cubicBezTo>
                  <a:close/>
                </a:path>
              </a:pathLst>
            </a:custGeom>
            <a:solidFill>
              <a:schemeClr val="tx2"/>
            </a:solidFill>
            <a:ln w="32962" cap="flat">
              <a:noFill/>
              <a:prstDash val="solid"/>
              <a:miter/>
            </a:ln>
          </p:spPr>
          <p:txBody>
            <a:bodyPr rtlCol="0" anchor="ctr"/>
            <a:lstStyle/>
            <a:p>
              <a:endParaRPr lang="en-GB"/>
            </a:p>
          </p:txBody>
        </p:sp>
      </p:grpSp>
      <p:sp>
        <p:nvSpPr>
          <p:cNvPr id="24" name="TextBox 23">
            <a:extLst>
              <a:ext uri="{FF2B5EF4-FFF2-40B4-BE49-F238E27FC236}">
                <a16:creationId xmlns:a16="http://schemas.microsoft.com/office/drawing/2014/main" id="{7DE494D5-47AC-4C5A-8042-224D4459A9EC}"/>
              </a:ext>
            </a:extLst>
          </p:cNvPr>
          <p:cNvSpPr txBox="1"/>
          <p:nvPr userDrawn="1"/>
        </p:nvSpPr>
        <p:spPr>
          <a:xfrm>
            <a:off x="9944482" y="3140162"/>
            <a:ext cx="1774845" cy="618246"/>
          </a:xfrm>
          <a:prstGeom prst="rect">
            <a:avLst/>
          </a:prstGeom>
          <a:noFill/>
        </p:spPr>
        <p:txBody>
          <a:bodyPr wrap="none" rtlCol="0">
            <a:spAutoFit/>
          </a:bodyPr>
          <a:lstStyle/>
          <a:p>
            <a:pPr>
              <a:lnSpc>
                <a:spcPct val="70000"/>
              </a:lnSpc>
            </a:pPr>
            <a:r>
              <a:rPr lang="en-GB" sz="1600" dirty="0">
                <a:solidFill>
                  <a:schemeClr val="bg1"/>
                </a:solidFill>
                <a:latin typeface="Rubik" panose="00000500000000000000" pitchFamily="2" charset="-79"/>
                <a:cs typeface="Rubik" panose="00000500000000000000" pitchFamily="2" charset="-79"/>
              </a:rPr>
              <a:t>healthcare</a:t>
            </a:r>
          </a:p>
          <a:p>
            <a:pPr>
              <a:lnSpc>
                <a:spcPct val="70000"/>
              </a:lnSpc>
            </a:pPr>
            <a:r>
              <a:rPr lang="en-GB" sz="1600" dirty="0">
                <a:solidFill>
                  <a:schemeClr val="bg1"/>
                </a:solidFill>
                <a:latin typeface="Rubik" panose="00000500000000000000" pitchFamily="2" charset="-79"/>
                <a:cs typeface="Rubik" panose="00000500000000000000" pitchFamily="2" charset="-79"/>
              </a:rPr>
              <a:t>communications</a:t>
            </a:r>
          </a:p>
          <a:p>
            <a:pPr>
              <a:lnSpc>
                <a:spcPct val="70000"/>
              </a:lnSpc>
            </a:pPr>
            <a:r>
              <a:rPr lang="en-GB" sz="1600" dirty="0">
                <a:solidFill>
                  <a:schemeClr val="bg1"/>
                </a:solidFill>
                <a:latin typeface="Rubik" panose="00000500000000000000" pitchFamily="2" charset="-79"/>
                <a:cs typeface="Rubik" panose="00000500000000000000" pitchFamily="2" charset="-79"/>
              </a:rPr>
              <a:t>association</a:t>
            </a:r>
          </a:p>
        </p:txBody>
      </p:sp>
    </p:spTree>
    <p:extLst>
      <p:ext uri="{BB962C8B-B14F-4D97-AF65-F5344CB8AC3E}">
        <p14:creationId xmlns:p14="http://schemas.microsoft.com/office/powerpoint/2010/main" val="3405106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3F9F-5551-47E6-8B10-11A9F3CA5153}"/>
              </a:ext>
            </a:extLst>
          </p:cNvPr>
          <p:cNvSpPr>
            <a:spLocks noGrp="1"/>
          </p:cNvSpPr>
          <p:nvPr>
            <p:ph type="title"/>
          </p:nvPr>
        </p:nvSpPr>
        <p:spPr/>
        <p:txBody>
          <a:bodyPr/>
          <a:lstStyle/>
          <a:p>
            <a:r>
              <a:rPr lang="en-US" dirty="0"/>
              <a:t>Click to edit Master title style</a:t>
            </a:r>
            <a:endParaRPr lang="en-GB" dirty="0"/>
          </a:p>
        </p:txBody>
      </p:sp>
      <p:sp>
        <p:nvSpPr>
          <p:cNvPr id="5" name="Freeform: Shape 4">
            <a:extLst>
              <a:ext uri="{FF2B5EF4-FFF2-40B4-BE49-F238E27FC236}">
                <a16:creationId xmlns:a16="http://schemas.microsoft.com/office/drawing/2014/main" id="{4444A315-EB93-4A4C-9FB5-37C7D35E0A19}"/>
              </a:ext>
            </a:extLst>
          </p:cNvPr>
          <p:cNvSpPr/>
          <p:nvPr userDrawn="1"/>
        </p:nvSpPr>
        <p:spPr>
          <a:xfrm>
            <a:off x="1" y="5972486"/>
            <a:ext cx="905238" cy="885514"/>
          </a:xfrm>
          <a:custGeom>
            <a:avLst/>
            <a:gdLst>
              <a:gd name="connsiteX0" fmla="*/ 1600546 w 3271685"/>
              <a:gd name="connsiteY0" fmla="*/ 216 h 3200400"/>
              <a:gd name="connsiteX1" fmla="*/ 1680026 w 3271685"/>
              <a:gd name="connsiteY1" fmla="*/ 142280 h 3200400"/>
              <a:gd name="connsiteX2" fmla="*/ 1496922 w 3271685"/>
              <a:gd name="connsiteY2" fmla="*/ 460986 h 3200400"/>
              <a:gd name="connsiteX3" fmla="*/ 1655966 w 3271685"/>
              <a:gd name="connsiteY3" fmla="*/ 841560 h 3200400"/>
              <a:gd name="connsiteX4" fmla="*/ 3271685 w 3271685"/>
              <a:gd name="connsiteY4" fmla="*/ 3174368 h 3200400"/>
              <a:gd name="connsiteX5" fmla="*/ 3270915 w 3271685"/>
              <a:gd name="connsiteY5" fmla="*/ 3200400 h 3200400"/>
              <a:gd name="connsiteX6" fmla="*/ 0 w 3271685"/>
              <a:gd name="connsiteY6" fmla="*/ 3200400 h 3200400"/>
              <a:gd name="connsiteX7" fmla="*/ 0 w 3271685"/>
              <a:gd name="connsiteY7" fmla="*/ 799288 h 3200400"/>
              <a:gd name="connsiteX8" fmla="*/ 210843 w 3271685"/>
              <a:gd name="connsiteY8" fmla="*/ 670141 h 3200400"/>
              <a:gd name="connsiteX9" fmla="*/ 1569727 w 3271685"/>
              <a:gd name="connsiteY9" fmla="*/ 7925 h 3200400"/>
              <a:gd name="connsiteX10" fmla="*/ 1600546 w 3271685"/>
              <a:gd name="connsiteY10" fmla="*/ 216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71685" h="3200400">
                <a:moveTo>
                  <a:pt x="1600546" y="216"/>
                </a:moveTo>
                <a:cubicBezTo>
                  <a:pt x="1670797" y="-4741"/>
                  <a:pt x="1725411" y="76663"/>
                  <a:pt x="1680026" y="142280"/>
                </a:cubicBezTo>
                <a:cubicBezTo>
                  <a:pt x="1617844" y="232269"/>
                  <a:pt x="1552540" y="340378"/>
                  <a:pt x="1496922" y="460986"/>
                </a:cubicBezTo>
                <a:cubicBezTo>
                  <a:pt x="1428495" y="609406"/>
                  <a:pt x="1501924" y="786880"/>
                  <a:pt x="1655966" y="841560"/>
                </a:cubicBezTo>
                <a:cubicBezTo>
                  <a:pt x="2596150" y="1174955"/>
                  <a:pt x="3271685" y="2093576"/>
                  <a:pt x="3271685" y="3174368"/>
                </a:cubicBezTo>
                <a:lnTo>
                  <a:pt x="3270915" y="3200400"/>
                </a:lnTo>
                <a:lnTo>
                  <a:pt x="0" y="3200400"/>
                </a:lnTo>
                <a:lnTo>
                  <a:pt x="0" y="799288"/>
                </a:lnTo>
                <a:lnTo>
                  <a:pt x="210843" y="670141"/>
                </a:lnTo>
                <a:cubicBezTo>
                  <a:pt x="645327" y="417341"/>
                  <a:pt x="1116956" y="204578"/>
                  <a:pt x="1569727" y="7925"/>
                </a:cubicBezTo>
                <a:cubicBezTo>
                  <a:pt x="1580155" y="3394"/>
                  <a:pt x="1590510" y="924"/>
                  <a:pt x="1600546" y="216"/>
                </a:cubicBezTo>
                <a:close/>
              </a:path>
            </a:pathLst>
          </a:custGeom>
          <a:solidFill>
            <a:srgbClr val="11B4E6"/>
          </a:solidFill>
          <a:ln w="38100" cap="flat">
            <a:solidFill>
              <a:schemeClr val="accent4"/>
            </a:solidFill>
            <a:prstDash val="solid"/>
            <a:miter/>
          </a:ln>
        </p:spPr>
        <p:txBody>
          <a:bodyPr rtlCol="0" anchor="ctr"/>
          <a:lstStyle/>
          <a:p>
            <a:endParaRPr lang="en-GB"/>
          </a:p>
        </p:txBody>
      </p:sp>
    </p:spTree>
    <p:extLst>
      <p:ext uri="{BB962C8B-B14F-4D97-AF65-F5344CB8AC3E}">
        <p14:creationId xmlns:p14="http://schemas.microsoft.com/office/powerpoint/2010/main" val="3678825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626AA1E-9618-43DB-9448-1265D84D422C}"/>
              </a:ext>
            </a:extLst>
          </p:cNvPr>
          <p:cNvSpPr/>
          <p:nvPr userDrawn="1"/>
        </p:nvSpPr>
        <p:spPr>
          <a:xfrm>
            <a:off x="1" y="5972486"/>
            <a:ext cx="905238" cy="885514"/>
          </a:xfrm>
          <a:custGeom>
            <a:avLst/>
            <a:gdLst>
              <a:gd name="connsiteX0" fmla="*/ 1600546 w 3271685"/>
              <a:gd name="connsiteY0" fmla="*/ 216 h 3200400"/>
              <a:gd name="connsiteX1" fmla="*/ 1680026 w 3271685"/>
              <a:gd name="connsiteY1" fmla="*/ 142280 h 3200400"/>
              <a:gd name="connsiteX2" fmla="*/ 1496922 w 3271685"/>
              <a:gd name="connsiteY2" fmla="*/ 460986 h 3200400"/>
              <a:gd name="connsiteX3" fmla="*/ 1655966 w 3271685"/>
              <a:gd name="connsiteY3" fmla="*/ 841560 h 3200400"/>
              <a:gd name="connsiteX4" fmla="*/ 3271685 w 3271685"/>
              <a:gd name="connsiteY4" fmla="*/ 3174368 h 3200400"/>
              <a:gd name="connsiteX5" fmla="*/ 3270915 w 3271685"/>
              <a:gd name="connsiteY5" fmla="*/ 3200400 h 3200400"/>
              <a:gd name="connsiteX6" fmla="*/ 0 w 3271685"/>
              <a:gd name="connsiteY6" fmla="*/ 3200400 h 3200400"/>
              <a:gd name="connsiteX7" fmla="*/ 0 w 3271685"/>
              <a:gd name="connsiteY7" fmla="*/ 799288 h 3200400"/>
              <a:gd name="connsiteX8" fmla="*/ 210843 w 3271685"/>
              <a:gd name="connsiteY8" fmla="*/ 670141 h 3200400"/>
              <a:gd name="connsiteX9" fmla="*/ 1569727 w 3271685"/>
              <a:gd name="connsiteY9" fmla="*/ 7925 h 3200400"/>
              <a:gd name="connsiteX10" fmla="*/ 1600546 w 3271685"/>
              <a:gd name="connsiteY10" fmla="*/ 216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71685" h="3200400">
                <a:moveTo>
                  <a:pt x="1600546" y="216"/>
                </a:moveTo>
                <a:cubicBezTo>
                  <a:pt x="1670797" y="-4741"/>
                  <a:pt x="1725411" y="76663"/>
                  <a:pt x="1680026" y="142280"/>
                </a:cubicBezTo>
                <a:cubicBezTo>
                  <a:pt x="1617844" y="232269"/>
                  <a:pt x="1552540" y="340378"/>
                  <a:pt x="1496922" y="460986"/>
                </a:cubicBezTo>
                <a:cubicBezTo>
                  <a:pt x="1428495" y="609406"/>
                  <a:pt x="1501924" y="786880"/>
                  <a:pt x="1655966" y="841560"/>
                </a:cubicBezTo>
                <a:cubicBezTo>
                  <a:pt x="2596150" y="1174955"/>
                  <a:pt x="3271685" y="2093576"/>
                  <a:pt x="3271685" y="3174368"/>
                </a:cubicBezTo>
                <a:lnTo>
                  <a:pt x="3270915" y="3200400"/>
                </a:lnTo>
                <a:lnTo>
                  <a:pt x="0" y="3200400"/>
                </a:lnTo>
                <a:lnTo>
                  <a:pt x="0" y="799288"/>
                </a:lnTo>
                <a:lnTo>
                  <a:pt x="210843" y="670141"/>
                </a:lnTo>
                <a:cubicBezTo>
                  <a:pt x="645327" y="417341"/>
                  <a:pt x="1116956" y="204578"/>
                  <a:pt x="1569727" y="7925"/>
                </a:cubicBezTo>
                <a:cubicBezTo>
                  <a:pt x="1580155" y="3394"/>
                  <a:pt x="1590510" y="924"/>
                  <a:pt x="1600546" y="216"/>
                </a:cubicBezTo>
                <a:close/>
              </a:path>
            </a:pathLst>
          </a:custGeom>
          <a:solidFill>
            <a:srgbClr val="11B4E6"/>
          </a:solidFill>
          <a:ln w="38100" cap="flat">
            <a:solidFill>
              <a:schemeClr val="accent4"/>
            </a:solidFill>
            <a:prstDash val="solid"/>
            <a:miter/>
          </a:ln>
        </p:spPr>
        <p:txBody>
          <a:bodyPr rtlCol="0" anchor="ctr"/>
          <a:lstStyle/>
          <a:p>
            <a:endParaRPr lang="en-GB"/>
          </a:p>
        </p:txBody>
      </p:sp>
    </p:spTree>
    <p:extLst>
      <p:ext uri="{BB962C8B-B14F-4D97-AF65-F5344CB8AC3E}">
        <p14:creationId xmlns:p14="http://schemas.microsoft.com/office/powerpoint/2010/main" val="342226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837A7-42EE-4810-BA81-956E29CCFC7E}"/>
              </a:ext>
            </a:extLst>
          </p:cNvPr>
          <p:cNvSpPr>
            <a:spLocks noGrp="1"/>
          </p:cNvSpPr>
          <p:nvPr>
            <p:ph type="title"/>
          </p:nvPr>
        </p:nvSpPr>
        <p:spPr/>
        <p:txBody>
          <a:bodyPr/>
          <a:lstStyle/>
          <a:p>
            <a:r>
              <a:rPr lang="en-US" dirty="0"/>
              <a:t>Click to edit Master title style</a:t>
            </a:r>
            <a:endParaRPr lang="en-GB" dirty="0"/>
          </a:p>
        </p:txBody>
      </p:sp>
      <p:sp>
        <p:nvSpPr>
          <p:cNvPr id="7" name="Text Placeholder 6">
            <a:extLst>
              <a:ext uri="{FF2B5EF4-FFF2-40B4-BE49-F238E27FC236}">
                <a16:creationId xmlns:a16="http://schemas.microsoft.com/office/drawing/2014/main" id="{98A3ED21-0E78-4B7B-AB57-FA1B412A301D}"/>
              </a:ext>
            </a:extLst>
          </p:cNvPr>
          <p:cNvSpPr>
            <a:spLocks noGrp="1"/>
          </p:cNvSpPr>
          <p:nvPr>
            <p:ph type="body" sz="quarter" idx="13"/>
          </p:nvPr>
        </p:nvSpPr>
        <p:spPr>
          <a:xfrm>
            <a:off x="442913" y="1449388"/>
            <a:ext cx="11306174" cy="4356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8">
            <a:extLst>
              <a:ext uri="{FF2B5EF4-FFF2-40B4-BE49-F238E27FC236}">
                <a16:creationId xmlns:a16="http://schemas.microsoft.com/office/drawing/2014/main" id="{7B543999-85A0-4560-A69A-825B1CA85158}"/>
              </a:ext>
            </a:extLst>
          </p:cNvPr>
          <p:cNvSpPr>
            <a:spLocks noGrp="1"/>
          </p:cNvSpPr>
          <p:nvPr>
            <p:ph type="body" sz="quarter" idx="14" hasCustomPrompt="1"/>
          </p:nvPr>
        </p:nvSpPr>
        <p:spPr>
          <a:xfrm>
            <a:off x="905239" y="5898995"/>
            <a:ext cx="9387337" cy="565382"/>
          </a:xfrm>
        </p:spPr>
        <p:txBody>
          <a:bodyPr anchor="b">
            <a:noAutofit/>
          </a:bodyPr>
          <a:lstStyle>
            <a:lvl1pPr marL="0" indent="0">
              <a:spcBef>
                <a:spcPts val="0"/>
              </a:spcBef>
              <a:buNone/>
              <a:defRPr sz="1200">
                <a:latin typeface="Rubik" panose="00000500000000000000" pitchFamily="2" charset="-79"/>
                <a:cs typeface="Rubik" panose="00000500000000000000" pitchFamily="2" charset="-79"/>
              </a:defRPr>
            </a:lvl1pPr>
            <a:lvl2pPr marL="268288" indent="0">
              <a:buNone/>
              <a:defRPr sz="1200">
                <a:latin typeface="Rubik" panose="00000500000000000000" pitchFamily="2" charset="-79"/>
                <a:cs typeface="Rubik" panose="00000500000000000000" pitchFamily="2" charset="-79"/>
              </a:defRPr>
            </a:lvl2pPr>
            <a:lvl3pPr marL="534987" indent="0">
              <a:buNone/>
              <a:defRPr sz="1200">
                <a:latin typeface="Rubik" panose="00000500000000000000" pitchFamily="2" charset="-79"/>
                <a:cs typeface="Rubik" panose="00000500000000000000" pitchFamily="2" charset="-79"/>
              </a:defRPr>
            </a:lvl3pPr>
            <a:lvl4pPr marL="803275" indent="0">
              <a:buNone/>
              <a:defRPr sz="1200">
                <a:latin typeface="Rubik" panose="00000500000000000000" pitchFamily="2" charset="-79"/>
                <a:cs typeface="Rubik" panose="00000500000000000000" pitchFamily="2" charset="-79"/>
              </a:defRPr>
            </a:lvl4pPr>
            <a:lvl5pPr marL="1081087" indent="0">
              <a:buNone/>
              <a:defRPr sz="1200">
                <a:latin typeface="Rubik" panose="00000500000000000000" pitchFamily="2" charset="-79"/>
                <a:cs typeface="Rubik" panose="00000500000000000000" pitchFamily="2" charset="-79"/>
              </a:defRPr>
            </a:lvl5pPr>
          </a:lstStyle>
          <a:p>
            <a:pPr lvl="0"/>
            <a:r>
              <a:rPr lang="en-US" dirty="0"/>
              <a:t>Insert footnote here</a:t>
            </a:r>
          </a:p>
        </p:txBody>
      </p:sp>
      <p:sp>
        <p:nvSpPr>
          <p:cNvPr id="6" name="Freeform: Shape 5">
            <a:extLst>
              <a:ext uri="{FF2B5EF4-FFF2-40B4-BE49-F238E27FC236}">
                <a16:creationId xmlns:a16="http://schemas.microsoft.com/office/drawing/2014/main" id="{136BA2E2-8B2D-4345-94C6-E443E9EE570D}"/>
              </a:ext>
            </a:extLst>
          </p:cNvPr>
          <p:cNvSpPr/>
          <p:nvPr userDrawn="1"/>
        </p:nvSpPr>
        <p:spPr>
          <a:xfrm>
            <a:off x="1" y="5972486"/>
            <a:ext cx="905238" cy="885514"/>
          </a:xfrm>
          <a:custGeom>
            <a:avLst/>
            <a:gdLst>
              <a:gd name="connsiteX0" fmla="*/ 1600546 w 3271685"/>
              <a:gd name="connsiteY0" fmla="*/ 216 h 3200400"/>
              <a:gd name="connsiteX1" fmla="*/ 1680026 w 3271685"/>
              <a:gd name="connsiteY1" fmla="*/ 142280 h 3200400"/>
              <a:gd name="connsiteX2" fmla="*/ 1496922 w 3271685"/>
              <a:gd name="connsiteY2" fmla="*/ 460986 h 3200400"/>
              <a:gd name="connsiteX3" fmla="*/ 1655966 w 3271685"/>
              <a:gd name="connsiteY3" fmla="*/ 841560 h 3200400"/>
              <a:gd name="connsiteX4" fmla="*/ 3271685 w 3271685"/>
              <a:gd name="connsiteY4" fmla="*/ 3174368 h 3200400"/>
              <a:gd name="connsiteX5" fmla="*/ 3270915 w 3271685"/>
              <a:gd name="connsiteY5" fmla="*/ 3200400 h 3200400"/>
              <a:gd name="connsiteX6" fmla="*/ 0 w 3271685"/>
              <a:gd name="connsiteY6" fmla="*/ 3200400 h 3200400"/>
              <a:gd name="connsiteX7" fmla="*/ 0 w 3271685"/>
              <a:gd name="connsiteY7" fmla="*/ 799288 h 3200400"/>
              <a:gd name="connsiteX8" fmla="*/ 210843 w 3271685"/>
              <a:gd name="connsiteY8" fmla="*/ 670141 h 3200400"/>
              <a:gd name="connsiteX9" fmla="*/ 1569727 w 3271685"/>
              <a:gd name="connsiteY9" fmla="*/ 7925 h 3200400"/>
              <a:gd name="connsiteX10" fmla="*/ 1600546 w 3271685"/>
              <a:gd name="connsiteY10" fmla="*/ 216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71685" h="3200400">
                <a:moveTo>
                  <a:pt x="1600546" y="216"/>
                </a:moveTo>
                <a:cubicBezTo>
                  <a:pt x="1670797" y="-4741"/>
                  <a:pt x="1725411" y="76663"/>
                  <a:pt x="1680026" y="142280"/>
                </a:cubicBezTo>
                <a:cubicBezTo>
                  <a:pt x="1617844" y="232269"/>
                  <a:pt x="1552540" y="340378"/>
                  <a:pt x="1496922" y="460986"/>
                </a:cubicBezTo>
                <a:cubicBezTo>
                  <a:pt x="1428495" y="609406"/>
                  <a:pt x="1501924" y="786880"/>
                  <a:pt x="1655966" y="841560"/>
                </a:cubicBezTo>
                <a:cubicBezTo>
                  <a:pt x="2596150" y="1174955"/>
                  <a:pt x="3271685" y="2093576"/>
                  <a:pt x="3271685" y="3174368"/>
                </a:cubicBezTo>
                <a:lnTo>
                  <a:pt x="3270915" y="3200400"/>
                </a:lnTo>
                <a:lnTo>
                  <a:pt x="0" y="3200400"/>
                </a:lnTo>
                <a:lnTo>
                  <a:pt x="0" y="799288"/>
                </a:lnTo>
                <a:lnTo>
                  <a:pt x="210843" y="670141"/>
                </a:lnTo>
                <a:cubicBezTo>
                  <a:pt x="645327" y="417341"/>
                  <a:pt x="1116956" y="204578"/>
                  <a:pt x="1569727" y="7925"/>
                </a:cubicBezTo>
                <a:cubicBezTo>
                  <a:pt x="1580155" y="3394"/>
                  <a:pt x="1590510" y="924"/>
                  <a:pt x="1600546" y="216"/>
                </a:cubicBezTo>
                <a:close/>
              </a:path>
            </a:pathLst>
          </a:custGeom>
          <a:solidFill>
            <a:srgbClr val="023B7E"/>
          </a:solidFill>
          <a:ln w="38100" cap="flat">
            <a:solidFill>
              <a:schemeClr val="tx2"/>
            </a:solidFill>
            <a:prstDash val="solid"/>
            <a:miter/>
          </a:ln>
        </p:spPr>
        <p:txBody>
          <a:bodyPr rtlCol="0" anchor="ctr"/>
          <a:lstStyle/>
          <a:p>
            <a:endParaRPr lang="en-GB"/>
          </a:p>
        </p:txBody>
      </p:sp>
    </p:spTree>
    <p:extLst>
      <p:ext uri="{BB962C8B-B14F-4D97-AF65-F5344CB8AC3E}">
        <p14:creationId xmlns:p14="http://schemas.microsoft.com/office/powerpoint/2010/main" val="35811022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3F9F-5551-47E6-8B10-11A9F3CA5153}"/>
              </a:ext>
            </a:extLst>
          </p:cNvPr>
          <p:cNvSpPr>
            <a:spLocks noGrp="1"/>
          </p:cNvSpPr>
          <p:nvPr>
            <p:ph type="title"/>
          </p:nvPr>
        </p:nvSpPr>
        <p:spPr/>
        <p:txBody>
          <a:bodyPr/>
          <a:lstStyle/>
          <a:p>
            <a:r>
              <a:rPr lang="en-US" dirty="0"/>
              <a:t>Click to edit Master title style</a:t>
            </a:r>
            <a:endParaRPr lang="en-GB" dirty="0"/>
          </a:p>
        </p:txBody>
      </p:sp>
      <p:sp>
        <p:nvSpPr>
          <p:cNvPr id="5" name="Freeform: Shape 4">
            <a:extLst>
              <a:ext uri="{FF2B5EF4-FFF2-40B4-BE49-F238E27FC236}">
                <a16:creationId xmlns:a16="http://schemas.microsoft.com/office/drawing/2014/main" id="{139AC855-8BC7-4BEF-AD72-EC95612DD764}"/>
              </a:ext>
            </a:extLst>
          </p:cNvPr>
          <p:cNvSpPr/>
          <p:nvPr userDrawn="1"/>
        </p:nvSpPr>
        <p:spPr>
          <a:xfrm>
            <a:off x="1" y="5972486"/>
            <a:ext cx="905238" cy="885514"/>
          </a:xfrm>
          <a:custGeom>
            <a:avLst/>
            <a:gdLst>
              <a:gd name="connsiteX0" fmla="*/ 1600546 w 3271685"/>
              <a:gd name="connsiteY0" fmla="*/ 216 h 3200400"/>
              <a:gd name="connsiteX1" fmla="*/ 1680026 w 3271685"/>
              <a:gd name="connsiteY1" fmla="*/ 142280 h 3200400"/>
              <a:gd name="connsiteX2" fmla="*/ 1496922 w 3271685"/>
              <a:gd name="connsiteY2" fmla="*/ 460986 h 3200400"/>
              <a:gd name="connsiteX3" fmla="*/ 1655966 w 3271685"/>
              <a:gd name="connsiteY3" fmla="*/ 841560 h 3200400"/>
              <a:gd name="connsiteX4" fmla="*/ 3271685 w 3271685"/>
              <a:gd name="connsiteY4" fmla="*/ 3174368 h 3200400"/>
              <a:gd name="connsiteX5" fmla="*/ 3270915 w 3271685"/>
              <a:gd name="connsiteY5" fmla="*/ 3200400 h 3200400"/>
              <a:gd name="connsiteX6" fmla="*/ 0 w 3271685"/>
              <a:gd name="connsiteY6" fmla="*/ 3200400 h 3200400"/>
              <a:gd name="connsiteX7" fmla="*/ 0 w 3271685"/>
              <a:gd name="connsiteY7" fmla="*/ 799288 h 3200400"/>
              <a:gd name="connsiteX8" fmla="*/ 210843 w 3271685"/>
              <a:gd name="connsiteY8" fmla="*/ 670141 h 3200400"/>
              <a:gd name="connsiteX9" fmla="*/ 1569727 w 3271685"/>
              <a:gd name="connsiteY9" fmla="*/ 7925 h 3200400"/>
              <a:gd name="connsiteX10" fmla="*/ 1600546 w 3271685"/>
              <a:gd name="connsiteY10" fmla="*/ 216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71685" h="3200400">
                <a:moveTo>
                  <a:pt x="1600546" y="216"/>
                </a:moveTo>
                <a:cubicBezTo>
                  <a:pt x="1670797" y="-4741"/>
                  <a:pt x="1725411" y="76663"/>
                  <a:pt x="1680026" y="142280"/>
                </a:cubicBezTo>
                <a:cubicBezTo>
                  <a:pt x="1617844" y="232269"/>
                  <a:pt x="1552540" y="340378"/>
                  <a:pt x="1496922" y="460986"/>
                </a:cubicBezTo>
                <a:cubicBezTo>
                  <a:pt x="1428495" y="609406"/>
                  <a:pt x="1501924" y="786880"/>
                  <a:pt x="1655966" y="841560"/>
                </a:cubicBezTo>
                <a:cubicBezTo>
                  <a:pt x="2596150" y="1174955"/>
                  <a:pt x="3271685" y="2093576"/>
                  <a:pt x="3271685" y="3174368"/>
                </a:cubicBezTo>
                <a:lnTo>
                  <a:pt x="3270915" y="3200400"/>
                </a:lnTo>
                <a:lnTo>
                  <a:pt x="0" y="3200400"/>
                </a:lnTo>
                <a:lnTo>
                  <a:pt x="0" y="799288"/>
                </a:lnTo>
                <a:lnTo>
                  <a:pt x="210843" y="670141"/>
                </a:lnTo>
                <a:cubicBezTo>
                  <a:pt x="645327" y="417341"/>
                  <a:pt x="1116956" y="204578"/>
                  <a:pt x="1569727" y="7925"/>
                </a:cubicBezTo>
                <a:cubicBezTo>
                  <a:pt x="1580155" y="3394"/>
                  <a:pt x="1590510" y="924"/>
                  <a:pt x="1600546" y="216"/>
                </a:cubicBezTo>
                <a:close/>
              </a:path>
            </a:pathLst>
          </a:custGeom>
          <a:solidFill>
            <a:srgbClr val="023B7E"/>
          </a:solidFill>
          <a:ln w="38100" cap="flat">
            <a:solidFill>
              <a:schemeClr val="tx2"/>
            </a:solidFill>
            <a:prstDash val="solid"/>
            <a:miter/>
          </a:ln>
        </p:spPr>
        <p:txBody>
          <a:bodyPr rtlCol="0" anchor="ctr"/>
          <a:lstStyle/>
          <a:p>
            <a:endParaRPr lang="en-GB"/>
          </a:p>
        </p:txBody>
      </p:sp>
    </p:spTree>
    <p:extLst>
      <p:ext uri="{BB962C8B-B14F-4D97-AF65-F5344CB8AC3E}">
        <p14:creationId xmlns:p14="http://schemas.microsoft.com/office/powerpoint/2010/main" val="2837498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F027027E-1F13-4C5E-807B-B4F32F3C85EA}"/>
              </a:ext>
            </a:extLst>
          </p:cNvPr>
          <p:cNvSpPr/>
          <p:nvPr userDrawn="1"/>
        </p:nvSpPr>
        <p:spPr>
          <a:xfrm>
            <a:off x="1" y="5972486"/>
            <a:ext cx="905238" cy="885514"/>
          </a:xfrm>
          <a:custGeom>
            <a:avLst/>
            <a:gdLst>
              <a:gd name="connsiteX0" fmla="*/ 1600546 w 3271685"/>
              <a:gd name="connsiteY0" fmla="*/ 216 h 3200400"/>
              <a:gd name="connsiteX1" fmla="*/ 1680026 w 3271685"/>
              <a:gd name="connsiteY1" fmla="*/ 142280 h 3200400"/>
              <a:gd name="connsiteX2" fmla="*/ 1496922 w 3271685"/>
              <a:gd name="connsiteY2" fmla="*/ 460986 h 3200400"/>
              <a:gd name="connsiteX3" fmla="*/ 1655966 w 3271685"/>
              <a:gd name="connsiteY3" fmla="*/ 841560 h 3200400"/>
              <a:gd name="connsiteX4" fmla="*/ 3271685 w 3271685"/>
              <a:gd name="connsiteY4" fmla="*/ 3174368 h 3200400"/>
              <a:gd name="connsiteX5" fmla="*/ 3270915 w 3271685"/>
              <a:gd name="connsiteY5" fmla="*/ 3200400 h 3200400"/>
              <a:gd name="connsiteX6" fmla="*/ 0 w 3271685"/>
              <a:gd name="connsiteY6" fmla="*/ 3200400 h 3200400"/>
              <a:gd name="connsiteX7" fmla="*/ 0 w 3271685"/>
              <a:gd name="connsiteY7" fmla="*/ 799288 h 3200400"/>
              <a:gd name="connsiteX8" fmla="*/ 210843 w 3271685"/>
              <a:gd name="connsiteY8" fmla="*/ 670141 h 3200400"/>
              <a:gd name="connsiteX9" fmla="*/ 1569727 w 3271685"/>
              <a:gd name="connsiteY9" fmla="*/ 7925 h 3200400"/>
              <a:gd name="connsiteX10" fmla="*/ 1600546 w 3271685"/>
              <a:gd name="connsiteY10" fmla="*/ 216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71685" h="3200400">
                <a:moveTo>
                  <a:pt x="1600546" y="216"/>
                </a:moveTo>
                <a:cubicBezTo>
                  <a:pt x="1670797" y="-4741"/>
                  <a:pt x="1725411" y="76663"/>
                  <a:pt x="1680026" y="142280"/>
                </a:cubicBezTo>
                <a:cubicBezTo>
                  <a:pt x="1617844" y="232269"/>
                  <a:pt x="1552540" y="340378"/>
                  <a:pt x="1496922" y="460986"/>
                </a:cubicBezTo>
                <a:cubicBezTo>
                  <a:pt x="1428495" y="609406"/>
                  <a:pt x="1501924" y="786880"/>
                  <a:pt x="1655966" y="841560"/>
                </a:cubicBezTo>
                <a:cubicBezTo>
                  <a:pt x="2596150" y="1174955"/>
                  <a:pt x="3271685" y="2093576"/>
                  <a:pt x="3271685" y="3174368"/>
                </a:cubicBezTo>
                <a:lnTo>
                  <a:pt x="3270915" y="3200400"/>
                </a:lnTo>
                <a:lnTo>
                  <a:pt x="0" y="3200400"/>
                </a:lnTo>
                <a:lnTo>
                  <a:pt x="0" y="799288"/>
                </a:lnTo>
                <a:lnTo>
                  <a:pt x="210843" y="670141"/>
                </a:lnTo>
                <a:cubicBezTo>
                  <a:pt x="645327" y="417341"/>
                  <a:pt x="1116956" y="204578"/>
                  <a:pt x="1569727" y="7925"/>
                </a:cubicBezTo>
                <a:cubicBezTo>
                  <a:pt x="1580155" y="3394"/>
                  <a:pt x="1590510" y="924"/>
                  <a:pt x="1600546" y="216"/>
                </a:cubicBezTo>
                <a:close/>
              </a:path>
            </a:pathLst>
          </a:custGeom>
          <a:solidFill>
            <a:srgbClr val="023B7E"/>
          </a:solidFill>
          <a:ln w="38100" cap="flat">
            <a:solidFill>
              <a:schemeClr val="tx2"/>
            </a:solidFill>
            <a:prstDash val="solid"/>
            <a:miter/>
          </a:ln>
        </p:spPr>
        <p:txBody>
          <a:bodyPr rtlCol="0" anchor="ctr"/>
          <a:lstStyle/>
          <a:p>
            <a:endParaRPr lang="en-GB"/>
          </a:p>
        </p:txBody>
      </p:sp>
    </p:spTree>
    <p:extLst>
      <p:ext uri="{BB962C8B-B14F-4D97-AF65-F5344CB8AC3E}">
        <p14:creationId xmlns:p14="http://schemas.microsoft.com/office/powerpoint/2010/main" val="2653594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837A7-42EE-4810-BA81-956E29CCFC7E}"/>
              </a:ext>
            </a:extLst>
          </p:cNvPr>
          <p:cNvSpPr>
            <a:spLocks noGrp="1"/>
          </p:cNvSpPr>
          <p:nvPr>
            <p:ph type="title"/>
          </p:nvPr>
        </p:nvSpPr>
        <p:spPr/>
        <p:txBody>
          <a:bodyPr/>
          <a:lstStyle/>
          <a:p>
            <a:r>
              <a:rPr lang="en-US" dirty="0"/>
              <a:t>Click to edit Master title style</a:t>
            </a:r>
            <a:endParaRPr lang="en-GB" dirty="0"/>
          </a:p>
        </p:txBody>
      </p:sp>
      <p:sp>
        <p:nvSpPr>
          <p:cNvPr id="7" name="Text Placeholder 6">
            <a:extLst>
              <a:ext uri="{FF2B5EF4-FFF2-40B4-BE49-F238E27FC236}">
                <a16:creationId xmlns:a16="http://schemas.microsoft.com/office/drawing/2014/main" id="{98A3ED21-0E78-4B7B-AB57-FA1B412A301D}"/>
              </a:ext>
            </a:extLst>
          </p:cNvPr>
          <p:cNvSpPr>
            <a:spLocks noGrp="1"/>
          </p:cNvSpPr>
          <p:nvPr>
            <p:ph type="body" sz="quarter" idx="13"/>
          </p:nvPr>
        </p:nvSpPr>
        <p:spPr>
          <a:xfrm>
            <a:off x="442913" y="1449388"/>
            <a:ext cx="11306174" cy="4356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8">
            <a:extLst>
              <a:ext uri="{FF2B5EF4-FFF2-40B4-BE49-F238E27FC236}">
                <a16:creationId xmlns:a16="http://schemas.microsoft.com/office/drawing/2014/main" id="{7B543999-85A0-4560-A69A-825B1CA85158}"/>
              </a:ext>
            </a:extLst>
          </p:cNvPr>
          <p:cNvSpPr>
            <a:spLocks noGrp="1"/>
          </p:cNvSpPr>
          <p:nvPr>
            <p:ph type="body" sz="quarter" idx="14" hasCustomPrompt="1"/>
          </p:nvPr>
        </p:nvSpPr>
        <p:spPr>
          <a:xfrm>
            <a:off x="905239" y="5898995"/>
            <a:ext cx="9387337" cy="565382"/>
          </a:xfrm>
        </p:spPr>
        <p:txBody>
          <a:bodyPr anchor="b">
            <a:noAutofit/>
          </a:bodyPr>
          <a:lstStyle>
            <a:lvl1pPr marL="0" indent="0">
              <a:spcBef>
                <a:spcPts val="0"/>
              </a:spcBef>
              <a:buNone/>
              <a:defRPr sz="1200">
                <a:latin typeface="Rubik" panose="00000500000000000000" pitchFamily="2" charset="-79"/>
                <a:cs typeface="Rubik" panose="00000500000000000000" pitchFamily="2" charset="-79"/>
              </a:defRPr>
            </a:lvl1pPr>
            <a:lvl2pPr marL="268288" indent="0">
              <a:buNone/>
              <a:defRPr sz="1200">
                <a:latin typeface="Rubik" panose="00000500000000000000" pitchFamily="2" charset="-79"/>
                <a:cs typeface="Rubik" panose="00000500000000000000" pitchFamily="2" charset="-79"/>
              </a:defRPr>
            </a:lvl2pPr>
            <a:lvl3pPr marL="534987" indent="0">
              <a:buNone/>
              <a:defRPr sz="1200">
                <a:latin typeface="Rubik" panose="00000500000000000000" pitchFamily="2" charset="-79"/>
                <a:cs typeface="Rubik" panose="00000500000000000000" pitchFamily="2" charset="-79"/>
              </a:defRPr>
            </a:lvl3pPr>
            <a:lvl4pPr marL="803275" indent="0">
              <a:buNone/>
              <a:defRPr sz="1200">
                <a:latin typeface="Rubik" panose="00000500000000000000" pitchFamily="2" charset="-79"/>
                <a:cs typeface="Rubik" panose="00000500000000000000" pitchFamily="2" charset="-79"/>
              </a:defRPr>
            </a:lvl4pPr>
            <a:lvl5pPr marL="1081087" indent="0">
              <a:buNone/>
              <a:defRPr sz="1200">
                <a:latin typeface="Rubik" panose="00000500000000000000" pitchFamily="2" charset="-79"/>
                <a:cs typeface="Rubik" panose="00000500000000000000" pitchFamily="2" charset="-79"/>
              </a:defRPr>
            </a:lvl5pPr>
          </a:lstStyle>
          <a:p>
            <a:pPr lvl="0"/>
            <a:r>
              <a:rPr lang="en-US" dirty="0"/>
              <a:t>Insert footnote here</a:t>
            </a:r>
          </a:p>
        </p:txBody>
      </p:sp>
      <p:sp>
        <p:nvSpPr>
          <p:cNvPr id="6" name="Freeform: Shape 5">
            <a:extLst>
              <a:ext uri="{FF2B5EF4-FFF2-40B4-BE49-F238E27FC236}">
                <a16:creationId xmlns:a16="http://schemas.microsoft.com/office/drawing/2014/main" id="{1C971670-FD9C-4969-AEAD-E4B24A8855B6}"/>
              </a:ext>
            </a:extLst>
          </p:cNvPr>
          <p:cNvSpPr/>
          <p:nvPr userDrawn="1"/>
        </p:nvSpPr>
        <p:spPr>
          <a:xfrm>
            <a:off x="1" y="5972486"/>
            <a:ext cx="905238" cy="885514"/>
          </a:xfrm>
          <a:custGeom>
            <a:avLst/>
            <a:gdLst>
              <a:gd name="connsiteX0" fmla="*/ 1600546 w 3271685"/>
              <a:gd name="connsiteY0" fmla="*/ 216 h 3200400"/>
              <a:gd name="connsiteX1" fmla="*/ 1680026 w 3271685"/>
              <a:gd name="connsiteY1" fmla="*/ 142280 h 3200400"/>
              <a:gd name="connsiteX2" fmla="*/ 1496922 w 3271685"/>
              <a:gd name="connsiteY2" fmla="*/ 460986 h 3200400"/>
              <a:gd name="connsiteX3" fmla="*/ 1655966 w 3271685"/>
              <a:gd name="connsiteY3" fmla="*/ 841560 h 3200400"/>
              <a:gd name="connsiteX4" fmla="*/ 3271685 w 3271685"/>
              <a:gd name="connsiteY4" fmla="*/ 3174368 h 3200400"/>
              <a:gd name="connsiteX5" fmla="*/ 3270915 w 3271685"/>
              <a:gd name="connsiteY5" fmla="*/ 3200400 h 3200400"/>
              <a:gd name="connsiteX6" fmla="*/ 0 w 3271685"/>
              <a:gd name="connsiteY6" fmla="*/ 3200400 h 3200400"/>
              <a:gd name="connsiteX7" fmla="*/ 0 w 3271685"/>
              <a:gd name="connsiteY7" fmla="*/ 799288 h 3200400"/>
              <a:gd name="connsiteX8" fmla="*/ 210843 w 3271685"/>
              <a:gd name="connsiteY8" fmla="*/ 670141 h 3200400"/>
              <a:gd name="connsiteX9" fmla="*/ 1569727 w 3271685"/>
              <a:gd name="connsiteY9" fmla="*/ 7925 h 3200400"/>
              <a:gd name="connsiteX10" fmla="*/ 1600546 w 3271685"/>
              <a:gd name="connsiteY10" fmla="*/ 216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71685" h="3200400">
                <a:moveTo>
                  <a:pt x="1600546" y="216"/>
                </a:moveTo>
                <a:cubicBezTo>
                  <a:pt x="1670797" y="-4741"/>
                  <a:pt x="1725411" y="76663"/>
                  <a:pt x="1680026" y="142280"/>
                </a:cubicBezTo>
                <a:cubicBezTo>
                  <a:pt x="1617844" y="232269"/>
                  <a:pt x="1552540" y="340378"/>
                  <a:pt x="1496922" y="460986"/>
                </a:cubicBezTo>
                <a:cubicBezTo>
                  <a:pt x="1428495" y="609406"/>
                  <a:pt x="1501924" y="786880"/>
                  <a:pt x="1655966" y="841560"/>
                </a:cubicBezTo>
                <a:cubicBezTo>
                  <a:pt x="2596150" y="1174955"/>
                  <a:pt x="3271685" y="2093576"/>
                  <a:pt x="3271685" y="3174368"/>
                </a:cubicBezTo>
                <a:lnTo>
                  <a:pt x="3270915" y="3200400"/>
                </a:lnTo>
                <a:lnTo>
                  <a:pt x="0" y="3200400"/>
                </a:lnTo>
                <a:lnTo>
                  <a:pt x="0" y="799288"/>
                </a:lnTo>
                <a:lnTo>
                  <a:pt x="210843" y="670141"/>
                </a:lnTo>
                <a:cubicBezTo>
                  <a:pt x="645327" y="417341"/>
                  <a:pt x="1116956" y="204578"/>
                  <a:pt x="1569727" y="7925"/>
                </a:cubicBezTo>
                <a:cubicBezTo>
                  <a:pt x="1580155" y="3394"/>
                  <a:pt x="1590510" y="924"/>
                  <a:pt x="1600546" y="216"/>
                </a:cubicBezTo>
                <a:close/>
              </a:path>
            </a:pathLst>
          </a:custGeom>
          <a:solidFill>
            <a:srgbClr val="E9436D"/>
          </a:solidFill>
          <a:ln w="38100" cap="flat">
            <a:solidFill>
              <a:schemeClr val="accent1"/>
            </a:solidFill>
            <a:prstDash val="solid"/>
            <a:miter/>
          </a:ln>
        </p:spPr>
        <p:txBody>
          <a:bodyPr rtlCol="0" anchor="ctr"/>
          <a:lstStyle/>
          <a:p>
            <a:endParaRPr lang="en-GB"/>
          </a:p>
        </p:txBody>
      </p:sp>
    </p:spTree>
    <p:extLst>
      <p:ext uri="{BB962C8B-B14F-4D97-AF65-F5344CB8AC3E}">
        <p14:creationId xmlns:p14="http://schemas.microsoft.com/office/powerpoint/2010/main" val="27525472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3F9F-5551-47E6-8B10-11A9F3CA5153}"/>
              </a:ext>
            </a:extLst>
          </p:cNvPr>
          <p:cNvSpPr>
            <a:spLocks noGrp="1"/>
          </p:cNvSpPr>
          <p:nvPr>
            <p:ph type="title"/>
          </p:nvPr>
        </p:nvSpPr>
        <p:spPr/>
        <p:txBody>
          <a:bodyPr/>
          <a:lstStyle/>
          <a:p>
            <a:r>
              <a:rPr lang="en-US" dirty="0"/>
              <a:t>Click to edit Master title style</a:t>
            </a:r>
            <a:endParaRPr lang="en-GB" dirty="0"/>
          </a:p>
        </p:txBody>
      </p:sp>
      <p:sp>
        <p:nvSpPr>
          <p:cNvPr id="6" name="Freeform: Shape 5">
            <a:extLst>
              <a:ext uri="{FF2B5EF4-FFF2-40B4-BE49-F238E27FC236}">
                <a16:creationId xmlns:a16="http://schemas.microsoft.com/office/drawing/2014/main" id="{9ACB606B-43E1-4DC3-85C4-D815C03AE3F4}"/>
              </a:ext>
            </a:extLst>
          </p:cNvPr>
          <p:cNvSpPr/>
          <p:nvPr userDrawn="1"/>
        </p:nvSpPr>
        <p:spPr>
          <a:xfrm>
            <a:off x="1" y="5972486"/>
            <a:ext cx="905238" cy="885514"/>
          </a:xfrm>
          <a:custGeom>
            <a:avLst/>
            <a:gdLst>
              <a:gd name="connsiteX0" fmla="*/ 1600546 w 3271685"/>
              <a:gd name="connsiteY0" fmla="*/ 216 h 3200400"/>
              <a:gd name="connsiteX1" fmla="*/ 1680026 w 3271685"/>
              <a:gd name="connsiteY1" fmla="*/ 142280 h 3200400"/>
              <a:gd name="connsiteX2" fmla="*/ 1496922 w 3271685"/>
              <a:gd name="connsiteY2" fmla="*/ 460986 h 3200400"/>
              <a:gd name="connsiteX3" fmla="*/ 1655966 w 3271685"/>
              <a:gd name="connsiteY3" fmla="*/ 841560 h 3200400"/>
              <a:gd name="connsiteX4" fmla="*/ 3271685 w 3271685"/>
              <a:gd name="connsiteY4" fmla="*/ 3174368 h 3200400"/>
              <a:gd name="connsiteX5" fmla="*/ 3270915 w 3271685"/>
              <a:gd name="connsiteY5" fmla="*/ 3200400 h 3200400"/>
              <a:gd name="connsiteX6" fmla="*/ 0 w 3271685"/>
              <a:gd name="connsiteY6" fmla="*/ 3200400 h 3200400"/>
              <a:gd name="connsiteX7" fmla="*/ 0 w 3271685"/>
              <a:gd name="connsiteY7" fmla="*/ 799288 h 3200400"/>
              <a:gd name="connsiteX8" fmla="*/ 210843 w 3271685"/>
              <a:gd name="connsiteY8" fmla="*/ 670141 h 3200400"/>
              <a:gd name="connsiteX9" fmla="*/ 1569727 w 3271685"/>
              <a:gd name="connsiteY9" fmla="*/ 7925 h 3200400"/>
              <a:gd name="connsiteX10" fmla="*/ 1600546 w 3271685"/>
              <a:gd name="connsiteY10" fmla="*/ 216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71685" h="3200400">
                <a:moveTo>
                  <a:pt x="1600546" y="216"/>
                </a:moveTo>
                <a:cubicBezTo>
                  <a:pt x="1670797" y="-4741"/>
                  <a:pt x="1725411" y="76663"/>
                  <a:pt x="1680026" y="142280"/>
                </a:cubicBezTo>
                <a:cubicBezTo>
                  <a:pt x="1617844" y="232269"/>
                  <a:pt x="1552540" y="340378"/>
                  <a:pt x="1496922" y="460986"/>
                </a:cubicBezTo>
                <a:cubicBezTo>
                  <a:pt x="1428495" y="609406"/>
                  <a:pt x="1501924" y="786880"/>
                  <a:pt x="1655966" y="841560"/>
                </a:cubicBezTo>
                <a:cubicBezTo>
                  <a:pt x="2596150" y="1174955"/>
                  <a:pt x="3271685" y="2093576"/>
                  <a:pt x="3271685" y="3174368"/>
                </a:cubicBezTo>
                <a:lnTo>
                  <a:pt x="3270915" y="3200400"/>
                </a:lnTo>
                <a:lnTo>
                  <a:pt x="0" y="3200400"/>
                </a:lnTo>
                <a:lnTo>
                  <a:pt x="0" y="799288"/>
                </a:lnTo>
                <a:lnTo>
                  <a:pt x="210843" y="670141"/>
                </a:lnTo>
                <a:cubicBezTo>
                  <a:pt x="645327" y="417341"/>
                  <a:pt x="1116956" y="204578"/>
                  <a:pt x="1569727" y="7925"/>
                </a:cubicBezTo>
                <a:cubicBezTo>
                  <a:pt x="1580155" y="3394"/>
                  <a:pt x="1590510" y="924"/>
                  <a:pt x="1600546" y="216"/>
                </a:cubicBezTo>
                <a:close/>
              </a:path>
            </a:pathLst>
          </a:custGeom>
          <a:solidFill>
            <a:srgbClr val="E9436D"/>
          </a:solidFill>
          <a:ln w="38100" cap="flat">
            <a:solidFill>
              <a:schemeClr val="accent1"/>
            </a:solidFill>
            <a:prstDash val="solid"/>
            <a:miter/>
          </a:ln>
        </p:spPr>
        <p:txBody>
          <a:bodyPr rtlCol="0" anchor="ctr"/>
          <a:lstStyle/>
          <a:p>
            <a:endParaRPr lang="en-GB"/>
          </a:p>
        </p:txBody>
      </p:sp>
    </p:spTree>
    <p:extLst>
      <p:ext uri="{BB962C8B-B14F-4D97-AF65-F5344CB8AC3E}">
        <p14:creationId xmlns:p14="http://schemas.microsoft.com/office/powerpoint/2010/main" val="36526831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A2E5AEF2-1471-4575-8235-B5BE5C62555A}"/>
              </a:ext>
            </a:extLst>
          </p:cNvPr>
          <p:cNvSpPr/>
          <p:nvPr userDrawn="1"/>
        </p:nvSpPr>
        <p:spPr>
          <a:xfrm>
            <a:off x="1" y="5972486"/>
            <a:ext cx="905238" cy="885514"/>
          </a:xfrm>
          <a:custGeom>
            <a:avLst/>
            <a:gdLst>
              <a:gd name="connsiteX0" fmla="*/ 1600546 w 3271685"/>
              <a:gd name="connsiteY0" fmla="*/ 216 h 3200400"/>
              <a:gd name="connsiteX1" fmla="*/ 1680026 w 3271685"/>
              <a:gd name="connsiteY1" fmla="*/ 142280 h 3200400"/>
              <a:gd name="connsiteX2" fmla="*/ 1496922 w 3271685"/>
              <a:gd name="connsiteY2" fmla="*/ 460986 h 3200400"/>
              <a:gd name="connsiteX3" fmla="*/ 1655966 w 3271685"/>
              <a:gd name="connsiteY3" fmla="*/ 841560 h 3200400"/>
              <a:gd name="connsiteX4" fmla="*/ 3271685 w 3271685"/>
              <a:gd name="connsiteY4" fmla="*/ 3174368 h 3200400"/>
              <a:gd name="connsiteX5" fmla="*/ 3270915 w 3271685"/>
              <a:gd name="connsiteY5" fmla="*/ 3200400 h 3200400"/>
              <a:gd name="connsiteX6" fmla="*/ 0 w 3271685"/>
              <a:gd name="connsiteY6" fmla="*/ 3200400 h 3200400"/>
              <a:gd name="connsiteX7" fmla="*/ 0 w 3271685"/>
              <a:gd name="connsiteY7" fmla="*/ 799288 h 3200400"/>
              <a:gd name="connsiteX8" fmla="*/ 210843 w 3271685"/>
              <a:gd name="connsiteY8" fmla="*/ 670141 h 3200400"/>
              <a:gd name="connsiteX9" fmla="*/ 1569727 w 3271685"/>
              <a:gd name="connsiteY9" fmla="*/ 7925 h 3200400"/>
              <a:gd name="connsiteX10" fmla="*/ 1600546 w 3271685"/>
              <a:gd name="connsiteY10" fmla="*/ 216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71685" h="3200400">
                <a:moveTo>
                  <a:pt x="1600546" y="216"/>
                </a:moveTo>
                <a:cubicBezTo>
                  <a:pt x="1670797" y="-4741"/>
                  <a:pt x="1725411" y="76663"/>
                  <a:pt x="1680026" y="142280"/>
                </a:cubicBezTo>
                <a:cubicBezTo>
                  <a:pt x="1617844" y="232269"/>
                  <a:pt x="1552540" y="340378"/>
                  <a:pt x="1496922" y="460986"/>
                </a:cubicBezTo>
                <a:cubicBezTo>
                  <a:pt x="1428495" y="609406"/>
                  <a:pt x="1501924" y="786880"/>
                  <a:pt x="1655966" y="841560"/>
                </a:cubicBezTo>
                <a:cubicBezTo>
                  <a:pt x="2596150" y="1174955"/>
                  <a:pt x="3271685" y="2093576"/>
                  <a:pt x="3271685" y="3174368"/>
                </a:cubicBezTo>
                <a:lnTo>
                  <a:pt x="3270915" y="3200400"/>
                </a:lnTo>
                <a:lnTo>
                  <a:pt x="0" y="3200400"/>
                </a:lnTo>
                <a:lnTo>
                  <a:pt x="0" y="799288"/>
                </a:lnTo>
                <a:lnTo>
                  <a:pt x="210843" y="670141"/>
                </a:lnTo>
                <a:cubicBezTo>
                  <a:pt x="645327" y="417341"/>
                  <a:pt x="1116956" y="204578"/>
                  <a:pt x="1569727" y="7925"/>
                </a:cubicBezTo>
                <a:cubicBezTo>
                  <a:pt x="1580155" y="3394"/>
                  <a:pt x="1590510" y="924"/>
                  <a:pt x="1600546" y="216"/>
                </a:cubicBezTo>
                <a:close/>
              </a:path>
            </a:pathLst>
          </a:custGeom>
          <a:solidFill>
            <a:srgbClr val="E9436D"/>
          </a:solidFill>
          <a:ln w="38100" cap="flat">
            <a:solidFill>
              <a:schemeClr val="accent1"/>
            </a:solidFill>
            <a:prstDash val="solid"/>
            <a:miter/>
          </a:ln>
        </p:spPr>
        <p:txBody>
          <a:bodyPr rtlCol="0" anchor="ctr"/>
          <a:lstStyle/>
          <a:p>
            <a:endParaRPr lang="en-GB"/>
          </a:p>
        </p:txBody>
      </p:sp>
    </p:spTree>
    <p:extLst>
      <p:ext uri="{BB962C8B-B14F-4D97-AF65-F5344CB8AC3E}">
        <p14:creationId xmlns:p14="http://schemas.microsoft.com/office/powerpoint/2010/main" val="5621331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837A7-42EE-4810-BA81-956E29CCFC7E}"/>
              </a:ext>
            </a:extLst>
          </p:cNvPr>
          <p:cNvSpPr>
            <a:spLocks noGrp="1"/>
          </p:cNvSpPr>
          <p:nvPr>
            <p:ph type="title"/>
          </p:nvPr>
        </p:nvSpPr>
        <p:spPr/>
        <p:txBody>
          <a:bodyPr/>
          <a:lstStyle/>
          <a:p>
            <a:r>
              <a:rPr lang="en-US" dirty="0"/>
              <a:t>Click to edit Master title style</a:t>
            </a:r>
            <a:endParaRPr lang="en-GB" dirty="0"/>
          </a:p>
        </p:txBody>
      </p:sp>
      <p:sp>
        <p:nvSpPr>
          <p:cNvPr id="7" name="Text Placeholder 6">
            <a:extLst>
              <a:ext uri="{FF2B5EF4-FFF2-40B4-BE49-F238E27FC236}">
                <a16:creationId xmlns:a16="http://schemas.microsoft.com/office/drawing/2014/main" id="{98A3ED21-0E78-4B7B-AB57-FA1B412A301D}"/>
              </a:ext>
            </a:extLst>
          </p:cNvPr>
          <p:cNvSpPr>
            <a:spLocks noGrp="1"/>
          </p:cNvSpPr>
          <p:nvPr>
            <p:ph type="body" sz="quarter" idx="13"/>
          </p:nvPr>
        </p:nvSpPr>
        <p:spPr>
          <a:xfrm>
            <a:off x="442913" y="1449388"/>
            <a:ext cx="11306174" cy="4356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8">
            <a:extLst>
              <a:ext uri="{FF2B5EF4-FFF2-40B4-BE49-F238E27FC236}">
                <a16:creationId xmlns:a16="http://schemas.microsoft.com/office/drawing/2014/main" id="{7B543999-85A0-4560-A69A-825B1CA85158}"/>
              </a:ext>
            </a:extLst>
          </p:cNvPr>
          <p:cNvSpPr>
            <a:spLocks noGrp="1"/>
          </p:cNvSpPr>
          <p:nvPr>
            <p:ph type="body" sz="quarter" idx="14" hasCustomPrompt="1"/>
          </p:nvPr>
        </p:nvSpPr>
        <p:spPr>
          <a:xfrm>
            <a:off x="905239" y="5898995"/>
            <a:ext cx="9387337" cy="565382"/>
          </a:xfrm>
        </p:spPr>
        <p:txBody>
          <a:bodyPr anchor="b">
            <a:noAutofit/>
          </a:bodyPr>
          <a:lstStyle>
            <a:lvl1pPr marL="0" indent="0">
              <a:spcBef>
                <a:spcPts val="0"/>
              </a:spcBef>
              <a:buNone/>
              <a:defRPr sz="1200">
                <a:latin typeface="Rubik" panose="00000500000000000000" pitchFamily="2" charset="-79"/>
                <a:cs typeface="Rubik" panose="00000500000000000000" pitchFamily="2" charset="-79"/>
              </a:defRPr>
            </a:lvl1pPr>
            <a:lvl2pPr marL="268288" indent="0">
              <a:buNone/>
              <a:defRPr sz="1200">
                <a:latin typeface="Rubik" panose="00000500000000000000" pitchFamily="2" charset="-79"/>
                <a:cs typeface="Rubik" panose="00000500000000000000" pitchFamily="2" charset="-79"/>
              </a:defRPr>
            </a:lvl2pPr>
            <a:lvl3pPr marL="534987" indent="0">
              <a:buNone/>
              <a:defRPr sz="1200">
                <a:latin typeface="Rubik" panose="00000500000000000000" pitchFamily="2" charset="-79"/>
                <a:cs typeface="Rubik" panose="00000500000000000000" pitchFamily="2" charset="-79"/>
              </a:defRPr>
            </a:lvl3pPr>
            <a:lvl4pPr marL="803275" indent="0">
              <a:buNone/>
              <a:defRPr sz="1200">
                <a:latin typeface="Rubik" panose="00000500000000000000" pitchFamily="2" charset="-79"/>
                <a:cs typeface="Rubik" panose="00000500000000000000" pitchFamily="2" charset="-79"/>
              </a:defRPr>
            </a:lvl4pPr>
            <a:lvl5pPr marL="1081087" indent="0">
              <a:buNone/>
              <a:defRPr sz="1200">
                <a:latin typeface="Rubik" panose="00000500000000000000" pitchFamily="2" charset="-79"/>
                <a:cs typeface="Rubik" panose="00000500000000000000" pitchFamily="2" charset="-79"/>
              </a:defRPr>
            </a:lvl5pPr>
          </a:lstStyle>
          <a:p>
            <a:pPr lvl="0"/>
            <a:r>
              <a:rPr lang="en-US" dirty="0"/>
              <a:t>Insert footnote here</a:t>
            </a:r>
          </a:p>
        </p:txBody>
      </p:sp>
      <p:sp>
        <p:nvSpPr>
          <p:cNvPr id="6" name="Freeform: Shape 5">
            <a:extLst>
              <a:ext uri="{FF2B5EF4-FFF2-40B4-BE49-F238E27FC236}">
                <a16:creationId xmlns:a16="http://schemas.microsoft.com/office/drawing/2014/main" id="{62A7DA0A-2520-48BD-B0A6-2C1FD02DCCAD}"/>
              </a:ext>
            </a:extLst>
          </p:cNvPr>
          <p:cNvSpPr/>
          <p:nvPr userDrawn="1"/>
        </p:nvSpPr>
        <p:spPr>
          <a:xfrm>
            <a:off x="1" y="5972486"/>
            <a:ext cx="905238" cy="885514"/>
          </a:xfrm>
          <a:custGeom>
            <a:avLst/>
            <a:gdLst>
              <a:gd name="connsiteX0" fmla="*/ 1600546 w 3271685"/>
              <a:gd name="connsiteY0" fmla="*/ 216 h 3200400"/>
              <a:gd name="connsiteX1" fmla="*/ 1680026 w 3271685"/>
              <a:gd name="connsiteY1" fmla="*/ 142280 h 3200400"/>
              <a:gd name="connsiteX2" fmla="*/ 1496922 w 3271685"/>
              <a:gd name="connsiteY2" fmla="*/ 460986 h 3200400"/>
              <a:gd name="connsiteX3" fmla="*/ 1655966 w 3271685"/>
              <a:gd name="connsiteY3" fmla="*/ 841560 h 3200400"/>
              <a:gd name="connsiteX4" fmla="*/ 3271685 w 3271685"/>
              <a:gd name="connsiteY4" fmla="*/ 3174368 h 3200400"/>
              <a:gd name="connsiteX5" fmla="*/ 3270915 w 3271685"/>
              <a:gd name="connsiteY5" fmla="*/ 3200400 h 3200400"/>
              <a:gd name="connsiteX6" fmla="*/ 0 w 3271685"/>
              <a:gd name="connsiteY6" fmla="*/ 3200400 h 3200400"/>
              <a:gd name="connsiteX7" fmla="*/ 0 w 3271685"/>
              <a:gd name="connsiteY7" fmla="*/ 799288 h 3200400"/>
              <a:gd name="connsiteX8" fmla="*/ 210843 w 3271685"/>
              <a:gd name="connsiteY8" fmla="*/ 670141 h 3200400"/>
              <a:gd name="connsiteX9" fmla="*/ 1569727 w 3271685"/>
              <a:gd name="connsiteY9" fmla="*/ 7925 h 3200400"/>
              <a:gd name="connsiteX10" fmla="*/ 1600546 w 3271685"/>
              <a:gd name="connsiteY10" fmla="*/ 216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71685" h="3200400">
                <a:moveTo>
                  <a:pt x="1600546" y="216"/>
                </a:moveTo>
                <a:cubicBezTo>
                  <a:pt x="1670797" y="-4741"/>
                  <a:pt x="1725411" y="76663"/>
                  <a:pt x="1680026" y="142280"/>
                </a:cubicBezTo>
                <a:cubicBezTo>
                  <a:pt x="1617844" y="232269"/>
                  <a:pt x="1552540" y="340378"/>
                  <a:pt x="1496922" y="460986"/>
                </a:cubicBezTo>
                <a:cubicBezTo>
                  <a:pt x="1428495" y="609406"/>
                  <a:pt x="1501924" y="786880"/>
                  <a:pt x="1655966" y="841560"/>
                </a:cubicBezTo>
                <a:cubicBezTo>
                  <a:pt x="2596150" y="1174955"/>
                  <a:pt x="3271685" y="2093576"/>
                  <a:pt x="3271685" y="3174368"/>
                </a:cubicBezTo>
                <a:lnTo>
                  <a:pt x="3270915" y="3200400"/>
                </a:lnTo>
                <a:lnTo>
                  <a:pt x="0" y="3200400"/>
                </a:lnTo>
                <a:lnTo>
                  <a:pt x="0" y="799288"/>
                </a:lnTo>
                <a:lnTo>
                  <a:pt x="210843" y="670141"/>
                </a:lnTo>
                <a:cubicBezTo>
                  <a:pt x="645327" y="417341"/>
                  <a:pt x="1116956" y="204578"/>
                  <a:pt x="1569727" y="7925"/>
                </a:cubicBezTo>
                <a:cubicBezTo>
                  <a:pt x="1580155" y="3394"/>
                  <a:pt x="1590510" y="924"/>
                  <a:pt x="1600546" y="216"/>
                </a:cubicBezTo>
                <a:close/>
              </a:path>
            </a:pathLst>
          </a:custGeom>
          <a:solidFill>
            <a:srgbClr val="11B4E6"/>
          </a:solidFill>
          <a:ln w="38100" cap="flat">
            <a:solidFill>
              <a:schemeClr val="accent2"/>
            </a:solidFill>
            <a:prstDash val="solid"/>
            <a:miter/>
          </a:ln>
        </p:spPr>
        <p:txBody>
          <a:bodyPr rtlCol="0" anchor="ctr"/>
          <a:lstStyle/>
          <a:p>
            <a:endParaRPr lang="en-GB"/>
          </a:p>
        </p:txBody>
      </p:sp>
    </p:spTree>
    <p:extLst>
      <p:ext uri="{BB962C8B-B14F-4D97-AF65-F5344CB8AC3E}">
        <p14:creationId xmlns:p14="http://schemas.microsoft.com/office/powerpoint/2010/main" val="3620539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3F9F-5551-47E6-8B10-11A9F3CA5153}"/>
              </a:ext>
            </a:extLst>
          </p:cNvPr>
          <p:cNvSpPr>
            <a:spLocks noGrp="1"/>
          </p:cNvSpPr>
          <p:nvPr>
            <p:ph type="title"/>
          </p:nvPr>
        </p:nvSpPr>
        <p:spPr/>
        <p:txBody>
          <a:bodyPr/>
          <a:lstStyle/>
          <a:p>
            <a:r>
              <a:rPr lang="en-US" dirty="0"/>
              <a:t>Click to edit Master title style</a:t>
            </a:r>
            <a:endParaRPr lang="en-GB" dirty="0"/>
          </a:p>
        </p:txBody>
      </p:sp>
      <p:sp>
        <p:nvSpPr>
          <p:cNvPr id="6" name="Freeform: Shape 5">
            <a:extLst>
              <a:ext uri="{FF2B5EF4-FFF2-40B4-BE49-F238E27FC236}">
                <a16:creationId xmlns:a16="http://schemas.microsoft.com/office/drawing/2014/main" id="{049DD4B3-5D0C-4F42-9E68-C90D8F952688}"/>
              </a:ext>
            </a:extLst>
          </p:cNvPr>
          <p:cNvSpPr/>
          <p:nvPr userDrawn="1"/>
        </p:nvSpPr>
        <p:spPr>
          <a:xfrm>
            <a:off x="1" y="5972486"/>
            <a:ext cx="905238" cy="885514"/>
          </a:xfrm>
          <a:custGeom>
            <a:avLst/>
            <a:gdLst>
              <a:gd name="connsiteX0" fmla="*/ 1600546 w 3271685"/>
              <a:gd name="connsiteY0" fmla="*/ 216 h 3200400"/>
              <a:gd name="connsiteX1" fmla="*/ 1680026 w 3271685"/>
              <a:gd name="connsiteY1" fmla="*/ 142280 h 3200400"/>
              <a:gd name="connsiteX2" fmla="*/ 1496922 w 3271685"/>
              <a:gd name="connsiteY2" fmla="*/ 460986 h 3200400"/>
              <a:gd name="connsiteX3" fmla="*/ 1655966 w 3271685"/>
              <a:gd name="connsiteY3" fmla="*/ 841560 h 3200400"/>
              <a:gd name="connsiteX4" fmla="*/ 3271685 w 3271685"/>
              <a:gd name="connsiteY4" fmla="*/ 3174368 h 3200400"/>
              <a:gd name="connsiteX5" fmla="*/ 3270915 w 3271685"/>
              <a:gd name="connsiteY5" fmla="*/ 3200400 h 3200400"/>
              <a:gd name="connsiteX6" fmla="*/ 0 w 3271685"/>
              <a:gd name="connsiteY6" fmla="*/ 3200400 h 3200400"/>
              <a:gd name="connsiteX7" fmla="*/ 0 w 3271685"/>
              <a:gd name="connsiteY7" fmla="*/ 799288 h 3200400"/>
              <a:gd name="connsiteX8" fmla="*/ 210843 w 3271685"/>
              <a:gd name="connsiteY8" fmla="*/ 670141 h 3200400"/>
              <a:gd name="connsiteX9" fmla="*/ 1569727 w 3271685"/>
              <a:gd name="connsiteY9" fmla="*/ 7925 h 3200400"/>
              <a:gd name="connsiteX10" fmla="*/ 1600546 w 3271685"/>
              <a:gd name="connsiteY10" fmla="*/ 216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71685" h="3200400">
                <a:moveTo>
                  <a:pt x="1600546" y="216"/>
                </a:moveTo>
                <a:cubicBezTo>
                  <a:pt x="1670797" y="-4741"/>
                  <a:pt x="1725411" y="76663"/>
                  <a:pt x="1680026" y="142280"/>
                </a:cubicBezTo>
                <a:cubicBezTo>
                  <a:pt x="1617844" y="232269"/>
                  <a:pt x="1552540" y="340378"/>
                  <a:pt x="1496922" y="460986"/>
                </a:cubicBezTo>
                <a:cubicBezTo>
                  <a:pt x="1428495" y="609406"/>
                  <a:pt x="1501924" y="786880"/>
                  <a:pt x="1655966" y="841560"/>
                </a:cubicBezTo>
                <a:cubicBezTo>
                  <a:pt x="2596150" y="1174955"/>
                  <a:pt x="3271685" y="2093576"/>
                  <a:pt x="3271685" y="3174368"/>
                </a:cubicBezTo>
                <a:lnTo>
                  <a:pt x="3270915" y="3200400"/>
                </a:lnTo>
                <a:lnTo>
                  <a:pt x="0" y="3200400"/>
                </a:lnTo>
                <a:lnTo>
                  <a:pt x="0" y="799288"/>
                </a:lnTo>
                <a:lnTo>
                  <a:pt x="210843" y="670141"/>
                </a:lnTo>
                <a:cubicBezTo>
                  <a:pt x="645327" y="417341"/>
                  <a:pt x="1116956" y="204578"/>
                  <a:pt x="1569727" y="7925"/>
                </a:cubicBezTo>
                <a:cubicBezTo>
                  <a:pt x="1580155" y="3394"/>
                  <a:pt x="1590510" y="924"/>
                  <a:pt x="1600546" y="216"/>
                </a:cubicBezTo>
                <a:close/>
              </a:path>
            </a:pathLst>
          </a:custGeom>
          <a:solidFill>
            <a:srgbClr val="11B4E6"/>
          </a:solidFill>
          <a:ln w="38100" cap="flat">
            <a:solidFill>
              <a:schemeClr val="accent2"/>
            </a:solidFill>
            <a:prstDash val="solid"/>
            <a:miter/>
          </a:ln>
        </p:spPr>
        <p:txBody>
          <a:bodyPr rtlCol="0" anchor="ctr"/>
          <a:lstStyle/>
          <a:p>
            <a:endParaRPr lang="en-GB"/>
          </a:p>
        </p:txBody>
      </p:sp>
    </p:spTree>
    <p:extLst>
      <p:ext uri="{BB962C8B-B14F-4D97-AF65-F5344CB8AC3E}">
        <p14:creationId xmlns:p14="http://schemas.microsoft.com/office/powerpoint/2010/main" val="3412948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rgbClr val="BBBB13"/>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A10BEBA-30A1-4E6B-BD1E-51F7C6FEEEF7}"/>
              </a:ext>
            </a:extLst>
          </p:cNvPr>
          <p:cNvGrpSpPr/>
          <p:nvPr userDrawn="1"/>
        </p:nvGrpSpPr>
        <p:grpSpPr>
          <a:xfrm>
            <a:off x="-719182" y="0"/>
            <a:ext cx="13127082" cy="6857999"/>
            <a:chOff x="-719182" y="0"/>
            <a:chExt cx="13127082" cy="6857999"/>
          </a:xfrm>
        </p:grpSpPr>
        <p:sp>
          <p:nvSpPr>
            <p:cNvPr id="108" name="Freeform: Shape 107">
              <a:extLst>
                <a:ext uri="{FF2B5EF4-FFF2-40B4-BE49-F238E27FC236}">
                  <a16:creationId xmlns:a16="http://schemas.microsoft.com/office/drawing/2014/main" id="{7FD23C24-C735-4A9A-A3F5-1DDB1B1A282B}"/>
                </a:ext>
              </a:extLst>
            </p:cNvPr>
            <p:cNvSpPr/>
            <p:nvPr/>
          </p:nvSpPr>
          <p:spPr>
            <a:xfrm>
              <a:off x="2189252" y="1"/>
              <a:ext cx="10218648" cy="6857998"/>
            </a:xfrm>
            <a:custGeom>
              <a:avLst/>
              <a:gdLst>
                <a:gd name="connsiteX0" fmla="*/ 6068 w 10218648"/>
                <a:gd name="connsiteY0" fmla="*/ 0 h 6857998"/>
                <a:gd name="connsiteX1" fmla="*/ 10218648 w 10218648"/>
                <a:gd name="connsiteY1" fmla="*/ 0 h 6857998"/>
                <a:gd name="connsiteX2" fmla="*/ 10218648 w 10218648"/>
                <a:gd name="connsiteY2" fmla="*/ 2364977 h 6857998"/>
                <a:gd name="connsiteX3" fmla="*/ 10175992 w 10218648"/>
                <a:gd name="connsiteY3" fmla="*/ 2464223 h 6857998"/>
                <a:gd name="connsiteX4" fmla="*/ 5004783 w 10218648"/>
                <a:gd name="connsiteY4" fmla="*/ 6701942 h 6857998"/>
                <a:gd name="connsiteX5" fmla="*/ 4661455 w 10218648"/>
                <a:gd name="connsiteY5" fmla="*/ 6857998 h 6857998"/>
                <a:gd name="connsiteX6" fmla="*/ 3599196 w 10218648"/>
                <a:gd name="connsiteY6" fmla="*/ 6857998 h 6857998"/>
                <a:gd name="connsiteX7" fmla="*/ 3643634 w 10218648"/>
                <a:gd name="connsiteY7" fmla="*/ 6791132 h 6857998"/>
                <a:gd name="connsiteX8" fmla="*/ 3946318 w 10218648"/>
                <a:gd name="connsiteY8" fmla="*/ 6239668 h 6857998"/>
                <a:gd name="connsiteX9" fmla="*/ 3592578 w 10218648"/>
                <a:gd name="connsiteY9" fmla="*/ 5393085 h 6857998"/>
                <a:gd name="connsiteX10" fmla="*/ 0 w 10218648"/>
                <a:gd name="connsiteY10" fmla="*/ 205073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8648" h="6857998">
                  <a:moveTo>
                    <a:pt x="6068" y="0"/>
                  </a:moveTo>
                  <a:lnTo>
                    <a:pt x="10218648" y="0"/>
                  </a:lnTo>
                  <a:lnTo>
                    <a:pt x="10218648" y="2364977"/>
                  </a:lnTo>
                  <a:lnTo>
                    <a:pt x="10175992" y="2464223"/>
                  </a:lnTo>
                  <a:cubicBezTo>
                    <a:pt x="9255853" y="4457021"/>
                    <a:pt x="7147709" y="5705472"/>
                    <a:pt x="5004783" y="6701942"/>
                  </a:cubicBezTo>
                  <a:lnTo>
                    <a:pt x="4661455" y="6857998"/>
                  </a:lnTo>
                  <a:lnTo>
                    <a:pt x="3599196" y="6857998"/>
                  </a:lnTo>
                  <a:lnTo>
                    <a:pt x="3643634" y="6791132"/>
                  </a:lnTo>
                  <a:cubicBezTo>
                    <a:pt x="3748689" y="6626534"/>
                    <a:pt x="3853687" y="6440970"/>
                    <a:pt x="3946318" y="6239668"/>
                  </a:cubicBezTo>
                  <a:cubicBezTo>
                    <a:pt x="4098209" y="5909307"/>
                    <a:pt x="3935327" y="5514596"/>
                    <a:pt x="3592578" y="5393085"/>
                  </a:cubicBezTo>
                  <a:cubicBezTo>
                    <a:pt x="1502104" y="4651626"/>
                    <a:pt x="0" y="2609518"/>
                    <a:pt x="0" y="205073"/>
                  </a:cubicBezTo>
                  <a:close/>
                </a:path>
              </a:pathLst>
            </a:custGeom>
            <a:solidFill>
              <a:schemeClr val="tx2"/>
            </a:solidFill>
            <a:ln w="17624" cap="flat">
              <a:noFill/>
              <a:prstDash val="solid"/>
              <a:miter/>
            </a:ln>
          </p:spPr>
          <p:txBody>
            <a:bodyPr rtlCol="0" anchor="ctr"/>
            <a:lstStyle/>
            <a:p>
              <a:endParaRPr lang="en-GB"/>
            </a:p>
          </p:txBody>
        </p:sp>
        <p:sp>
          <p:nvSpPr>
            <p:cNvPr id="98" name="Freeform: Shape 97">
              <a:extLst>
                <a:ext uri="{FF2B5EF4-FFF2-40B4-BE49-F238E27FC236}">
                  <a16:creationId xmlns:a16="http://schemas.microsoft.com/office/drawing/2014/main" id="{DC3F50C0-CBAB-4A9B-8755-73F2AC38B555}"/>
                </a:ext>
              </a:extLst>
            </p:cNvPr>
            <p:cNvSpPr/>
            <p:nvPr/>
          </p:nvSpPr>
          <p:spPr>
            <a:xfrm>
              <a:off x="-719054" y="0"/>
              <a:ext cx="5737403" cy="5007828"/>
            </a:xfrm>
            <a:custGeom>
              <a:avLst/>
              <a:gdLst>
                <a:gd name="connsiteX0" fmla="*/ 0 w 5737403"/>
                <a:gd name="connsiteY0" fmla="*/ 0 h 5007828"/>
                <a:gd name="connsiteX1" fmla="*/ 5736593 w 5737403"/>
                <a:gd name="connsiteY1" fmla="*/ 0 h 5007828"/>
                <a:gd name="connsiteX2" fmla="*/ 5737403 w 5737403"/>
                <a:gd name="connsiteY2" fmla="*/ 20810 h 5007828"/>
                <a:gd name="connsiteX3" fmla="*/ 882347 w 5737403"/>
                <a:gd name="connsiteY3" fmla="*/ 4995377 h 5007828"/>
                <a:gd name="connsiteX4" fmla="*/ 709075 w 5737403"/>
                <a:gd name="connsiteY4" fmla="*/ 4784331 h 5007828"/>
                <a:gd name="connsiteX5" fmla="*/ 996864 w 5737403"/>
                <a:gd name="connsiteY5" fmla="*/ 4283497 h 5007828"/>
                <a:gd name="connsiteX6" fmla="*/ 747047 w 5737403"/>
                <a:gd name="connsiteY6" fmla="*/ 3685534 h 5007828"/>
                <a:gd name="connsiteX7" fmla="*/ 214022 w 5737403"/>
                <a:gd name="connsiteY7" fmla="*/ 3447332 h 5007828"/>
                <a:gd name="connsiteX8" fmla="*/ 0 w 5737403"/>
                <a:gd name="connsiteY8" fmla="*/ 3319560 h 500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37403" h="5007828">
                  <a:moveTo>
                    <a:pt x="0" y="0"/>
                  </a:moveTo>
                  <a:lnTo>
                    <a:pt x="5736593" y="0"/>
                  </a:lnTo>
                  <a:lnTo>
                    <a:pt x="5737403" y="20810"/>
                  </a:lnTo>
                  <a:cubicBezTo>
                    <a:pt x="5737403" y="2759011"/>
                    <a:pt x="3158287" y="4006898"/>
                    <a:pt x="882347" y="4995377"/>
                  </a:cubicBezTo>
                  <a:cubicBezTo>
                    <a:pt x="751244" y="5052334"/>
                    <a:pt x="627733" y="4902045"/>
                    <a:pt x="709075" y="4784331"/>
                  </a:cubicBezTo>
                  <a:cubicBezTo>
                    <a:pt x="806803" y="4642834"/>
                    <a:pt x="909727" y="4473158"/>
                    <a:pt x="996864" y="4283497"/>
                  </a:cubicBezTo>
                  <a:cubicBezTo>
                    <a:pt x="1104186" y="4050267"/>
                    <a:pt x="989069" y="3771471"/>
                    <a:pt x="747047" y="3685534"/>
                  </a:cubicBezTo>
                  <a:cubicBezTo>
                    <a:pt x="562457" y="3620057"/>
                    <a:pt x="384362" y="3540225"/>
                    <a:pt x="214022" y="3447332"/>
                  </a:cubicBezTo>
                  <a:lnTo>
                    <a:pt x="0" y="3319560"/>
                  </a:lnTo>
                  <a:close/>
                </a:path>
              </a:pathLst>
            </a:custGeom>
            <a:solidFill>
              <a:srgbClr val="E9436D"/>
            </a:solidFill>
            <a:ln w="17624" cap="flat">
              <a:noFill/>
              <a:prstDash val="solid"/>
              <a:miter/>
            </a:ln>
          </p:spPr>
          <p:txBody>
            <a:bodyPr rtlCol="0" anchor="ctr"/>
            <a:lstStyle/>
            <a:p>
              <a:endParaRPr lang="en-GB"/>
            </a:p>
          </p:txBody>
        </p:sp>
        <p:sp>
          <p:nvSpPr>
            <p:cNvPr id="100" name="Freeform: Shape 99">
              <a:extLst>
                <a:ext uri="{FF2B5EF4-FFF2-40B4-BE49-F238E27FC236}">
                  <a16:creationId xmlns:a16="http://schemas.microsoft.com/office/drawing/2014/main" id="{D905F7EE-71A6-4F31-80B5-02A68CC54E9B}"/>
                </a:ext>
              </a:extLst>
            </p:cNvPr>
            <p:cNvSpPr/>
            <p:nvPr/>
          </p:nvSpPr>
          <p:spPr>
            <a:xfrm>
              <a:off x="-719182" y="1873145"/>
              <a:ext cx="5999748" cy="4982176"/>
            </a:xfrm>
            <a:custGeom>
              <a:avLst/>
              <a:gdLst>
                <a:gd name="connsiteX0" fmla="*/ 2547042 w 5997367"/>
                <a:gd name="connsiteY0" fmla="*/ 101168 h 4982176"/>
                <a:gd name="connsiteX1" fmla="*/ 2620961 w 5997367"/>
                <a:gd name="connsiteY1" fmla="*/ 110326 h 4982176"/>
                <a:gd name="connsiteX2" fmla="*/ 2831783 w 5997367"/>
                <a:gd name="connsiteY2" fmla="*/ 183131 h 4982176"/>
                <a:gd name="connsiteX3" fmla="*/ 3205201 w 5997367"/>
                <a:gd name="connsiteY3" fmla="*/ 710255 h 4982176"/>
                <a:gd name="connsiteX4" fmla="*/ 5885020 w 5997367"/>
                <a:gd name="connsiteY4" fmla="*/ 3957596 h 4982176"/>
                <a:gd name="connsiteX5" fmla="*/ 5997308 w 5997367"/>
                <a:gd name="connsiteY5" fmla="*/ 4819271 h 4982176"/>
                <a:gd name="connsiteX6" fmla="*/ 5985922 w 5997367"/>
                <a:gd name="connsiteY6" fmla="*/ 4982176 h 4982176"/>
                <a:gd name="connsiteX7" fmla="*/ 0 w 5997367"/>
                <a:gd name="connsiteY7" fmla="*/ 4982176 h 4982176"/>
                <a:gd name="connsiteX8" fmla="*/ 0 w 5997367"/>
                <a:gd name="connsiteY8" fmla="*/ 942323 h 4982176"/>
                <a:gd name="connsiteX9" fmla="*/ 19971 w 5997367"/>
                <a:gd name="connsiteY9" fmla="*/ 923855 h 4982176"/>
                <a:gd name="connsiteX10" fmla="*/ 2539644 w 5997367"/>
                <a:gd name="connsiteY10" fmla="*/ 103527 h 4982176"/>
                <a:gd name="connsiteX11" fmla="*/ 2709531 w 5997367"/>
                <a:gd name="connsiteY11" fmla="*/ 568 h 4982176"/>
                <a:gd name="connsiteX12" fmla="*/ 2629259 w 5997367"/>
                <a:gd name="connsiteY12" fmla="*/ 74950 h 4982176"/>
                <a:gd name="connsiteX13" fmla="*/ 2547042 w 5997367"/>
                <a:gd name="connsiteY13" fmla="*/ 101168 h 4982176"/>
                <a:gd name="connsiteX14" fmla="*/ 2543392 w 5997367"/>
                <a:gd name="connsiteY14" fmla="*/ 100716 h 4982176"/>
                <a:gd name="connsiteX15" fmla="*/ 2338077 w 5997367"/>
                <a:gd name="connsiteY15" fmla="*/ 83165 h 4982176"/>
                <a:gd name="connsiteX16" fmla="*/ 2709531 w 5997367"/>
                <a:gd name="connsiteY16" fmla="*/ 568 h 4982176"/>
                <a:gd name="connsiteX0" fmla="*/ 2547042 w 5997367"/>
                <a:gd name="connsiteY0" fmla="*/ 101168 h 4982176"/>
                <a:gd name="connsiteX1" fmla="*/ 2620961 w 5997367"/>
                <a:gd name="connsiteY1" fmla="*/ 110326 h 4982176"/>
                <a:gd name="connsiteX2" fmla="*/ 2831783 w 5997367"/>
                <a:gd name="connsiteY2" fmla="*/ 183131 h 4982176"/>
                <a:gd name="connsiteX3" fmla="*/ 3205201 w 5997367"/>
                <a:gd name="connsiteY3" fmla="*/ 710255 h 4982176"/>
                <a:gd name="connsiteX4" fmla="*/ 5885020 w 5997367"/>
                <a:gd name="connsiteY4" fmla="*/ 3957596 h 4982176"/>
                <a:gd name="connsiteX5" fmla="*/ 5997308 w 5997367"/>
                <a:gd name="connsiteY5" fmla="*/ 4819271 h 4982176"/>
                <a:gd name="connsiteX6" fmla="*/ 5985922 w 5997367"/>
                <a:gd name="connsiteY6" fmla="*/ 4982176 h 4982176"/>
                <a:gd name="connsiteX7" fmla="*/ 0 w 5997367"/>
                <a:gd name="connsiteY7" fmla="*/ 4982176 h 4982176"/>
                <a:gd name="connsiteX8" fmla="*/ 0 w 5997367"/>
                <a:gd name="connsiteY8" fmla="*/ 942323 h 4982176"/>
                <a:gd name="connsiteX9" fmla="*/ 69978 w 5997367"/>
                <a:gd name="connsiteY9" fmla="*/ 928618 h 4982176"/>
                <a:gd name="connsiteX10" fmla="*/ 2539644 w 5997367"/>
                <a:gd name="connsiteY10" fmla="*/ 103527 h 4982176"/>
                <a:gd name="connsiteX11" fmla="*/ 2547042 w 5997367"/>
                <a:gd name="connsiteY11" fmla="*/ 101168 h 4982176"/>
                <a:gd name="connsiteX12" fmla="*/ 2709531 w 5997367"/>
                <a:gd name="connsiteY12" fmla="*/ 568 h 4982176"/>
                <a:gd name="connsiteX13" fmla="*/ 2629259 w 5997367"/>
                <a:gd name="connsiteY13" fmla="*/ 74950 h 4982176"/>
                <a:gd name="connsiteX14" fmla="*/ 2547042 w 5997367"/>
                <a:gd name="connsiteY14" fmla="*/ 101168 h 4982176"/>
                <a:gd name="connsiteX15" fmla="*/ 2543392 w 5997367"/>
                <a:gd name="connsiteY15" fmla="*/ 100716 h 4982176"/>
                <a:gd name="connsiteX16" fmla="*/ 2338077 w 5997367"/>
                <a:gd name="connsiteY16" fmla="*/ 83165 h 4982176"/>
                <a:gd name="connsiteX17" fmla="*/ 2709531 w 5997367"/>
                <a:gd name="connsiteY17" fmla="*/ 568 h 4982176"/>
                <a:gd name="connsiteX0" fmla="*/ 2549423 w 5999748"/>
                <a:gd name="connsiteY0" fmla="*/ 101168 h 4982176"/>
                <a:gd name="connsiteX1" fmla="*/ 2623342 w 5999748"/>
                <a:gd name="connsiteY1" fmla="*/ 110326 h 4982176"/>
                <a:gd name="connsiteX2" fmla="*/ 2834164 w 5999748"/>
                <a:gd name="connsiteY2" fmla="*/ 183131 h 4982176"/>
                <a:gd name="connsiteX3" fmla="*/ 3207582 w 5999748"/>
                <a:gd name="connsiteY3" fmla="*/ 710255 h 4982176"/>
                <a:gd name="connsiteX4" fmla="*/ 5887401 w 5999748"/>
                <a:gd name="connsiteY4" fmla="*/ 3957596 h 4982176"/>
                <a:gd name="connsiteX5" fmla="*/ 5999689 w 5999748"/>
                <a:gd name="connsiteY5" fmla="*/ 4819271 h 4982176"/>
                <a:gd name="connsiteX6" fmla="*/ 5988303 w 5999748"/>
                <a:gd name="connsiteY6" fmla="*/ 4982176 h 4982176"/>
                <a:gd name="connsiteX7" fmla="*/ 2381 w 5999748"/>
                <a:gd name="connsiteY7" fmla="*/ 4982176 h 4982176"/>
                <a:gd name="connsiteX8" fmla="*/ 0 w 5999748"/>
                <a:gd name="connsiteY8" fmla="*/ 973279 h 4982176"/>
                <a:gd name="connsiteX9" fmla="*/ 72359 w 5999748"/>
                <a:gd name="connsiteY9" fmla="*/ 928618 h 4982176"/>
                <a:gd name="connsiteX10" fmla="*/ 2542025 w 5999748"/>
                <a:gd name="connsiteY10" fmla="*/ 103527 h 4982176"/>
                <a:gd name="connsiteX11" fmla="*/ 2549423 w 5999748"/>
                <a:gd name="connsiteY11" fmla="*/ 101168 h 4982176"/>
                <a:gd name="connsiteX12" fmla="*/ 2711912 w 5999748"/>
                <a:gd name="connsiteY12" fmla="*/ 568 h 4982176"/>
                <a:gd name="connsiteX13" fmla="*/ 2631640 w 5999748"/>
                <a:gd name="connsiteY13" fmla="*/ 74950 h 4982176"/>
                <a:gd name="connsiteX14" fmla="*/ 2549423 w 5999748"/>
                <a:gd name="connsiteY14" fmla="*/ 101168 h 4982176"/>
                <a:gd name="connsiteX15" fmla="*/ 2545773 w 5999748"/>
                <a:gd name="connsiteY15" fmla="*/ 100716 h 4982176"/>
                <a:gd name="connsiteX16" fmla="*/ 2340458 w 5999748"/>
                <a:gd name="connsiteY16" fmla="*/ 83165 h 4982176"/>
                <a:gd name="connsiteX17" fmla="*/ 2711912 w 5999748"/>
                <a:gd name="connsiteY17" fmla="*/ 568 h 498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99748" h="4982176">
                  <a:moveTo>
                    <a:pt x="2549423" y="101168"/>
                  </a:moveTo>
                  <a:lnTo>
                    <a:pt x="2623342" y="110326"/>
                  </a:lnTo>
                  <a:cubicBezTo>
                    <a:pt x="2701740" y="122617"/>
                    <a:pt x="2779969" y="143938"/>
                    <a:pt x="2834164" y="183131"/>
                  </a:cubicBezTo>
                  <a:cubicBezTo>
                    <a:pt x="2978685" y="287646"/>
                    <a:pt x="2950370" y="619122"/>
                    <a:pt x="3207582" y="710255"/>
                  </a:cubicBezTo>
                  <a:cubicBezTo>
                    <a:pt x="4776037" y="1266649"/>
                    <a:pt x="5887401" y="2153313"/>
                    <a:pt x="5887401" y="3957596"/>
                  </a:cubicBezTo>
                  <a:cubicBezTo>
                    <a:pt x="5964672" y="4231542"/>
                    <a:pt x="6001437" y="4522767"/>
                    <a:pt x="5999689" y="4819271"/>
                  </a:cubicBezTo>
                  <a:lnTo>
                    <a:pt x="5988303" y="4982176"/>
                  </a:lnTo>
                  <a:lnTo>
                    <a:pt x="2381" y="4982176"/>
                  </a:lnTo>
                  <a:cubicBezTo>
                    <a:pt x="1587" y="3645877"/>
                    <a:pt x="794" y="2309578"/>
                    <a:pt x="0" y="973279"/>
                  </a:cubicBezTo>
                  <a:cubicBezTo>
                    <a:pt x="6657" y="967123"/>
                    <a:pt x="65702" y="934774"/>
                    <a:pt x="72359" y="928618"/>
                  </a:cubicBezTo>
                  <a:cubicBezTo>
                    <a:pt x="888052" y="247021"/>
                    <a:pt x="2066455" y="228289"/>
                    <a:pt x="2542025" y="103527"/>
                  </a:cubicBezTo>
                  <a:lnTo>
                    <a:pt x="2549423" y="101168"/>
                  </a:lnTo>
                  <a:close/>
                  <a:moveTo>
                    <a:pt x="2711912" y="568"/>
                  </a:moveTo>
                  <a:cubicBezTo>
                    <a:pt x="2779337" y="-3473"/>
                    <a:pt x="2786353" y="13316"/>
                    <a:pt x="2631640" y="74950"/>
                  </a:cubicBezTo>
                  <a:lnTo>
                    <a:pt x="2549423" y="101168"/>
                  </a:lnTo>
                  <a:lnTo>
                    <a:pt x="2545773" y="100716"/>
                  </a:lnTo>
                  <a:cubicBezTo>
                    <a:pt x="2444631" y="91043"/>
                    <a:pt x="2357335" y="92180"/>
                    <a:pt x="2340458" y="83165"/>
                  </a:cubicBezTo>
                  <a:cubicBezTo>
                    <a:pt x="2319362" y="71896"/>
                    <a:pt x="2599538" y="7302"/>
                    <a:pt x="2711912" y="568"/>
                  </a:cubicBezTo>
                  <a:close/>
                </a:path>
              </a:pathLst>
            </a:custGeom>
            <a:solidFill>
              <a:srgbClr val="F7B434"/>
            </a:solidFill>
            <a:ln w="17624" cap="flat">
              <a:noFill/>
              <a:prstDash val="solid"/>
              <a:miter/>
            </a:ln>
          </p:spPr>
          <p:txBody>
            <a:bodyPr rtlCol="0" anchor="ctr"/>
            <a:lstStyle/>
            <a:p>
              <a:endParaRPr lang="en-GB" dirty="0"/>
            </a:p>
          </p:txBody>
        </p:sp>
        <p:sp>
          <p:nvSpPr>
            <p:cNvPr id="74" name="Freeform: Shape 73">
              <a:extLst>
                <a:ext uri="{FF2B5EF4-FFF2-40B4-BE49-F238E27FC236}">
                  <a16:creationId xmlns:a16="http://schemas.microsoft.com/office/drawing/2014/main" id="{3408DEC7-4A6D-4275-925B-A43610EB386E}"/>
                </a:ext>
              </a:extLst>
            </p:cNvPr>
            <p:cNvSpPr/>
            <p:nvPr userDrawn="1"/>
          </p:nvSpPr>
          <p:spPr>
            <a:xfrm>
              <a:off x="1254297" y="0"/>
              <a:ext cx="4399053" cy="2822068"/>
            </a:xfrm>
            <a:custGeom>
              <a:avLst/>
              <a:gdLst>
                <a:gd name="connsiteX0" fmla="*/ 9126 w 3764053"/>
                <a:gd name="connsiteY0" fmla="*/ 0 h 2822068"/>
                <a:gd name="connsiteX1" fmla="*/ 3763293 w 3764053"/>
                <a:gd name="connsiteY1" fmla="*/ 0 h 2822068"/>
                <a:gd name="connsiteX2" fmla="*/ 3764053 w 3764053"/>
                <a:gd name="connsiteY2" fmla="*/ 20810 h 2822068"/>
                <a:gd name="connsiteX3" fmla="*/ 2827984 w 3764053"/>
                <a:gd name="connsiteY3" fmla="*/ 2537472 h 2822068"/>
                <a:gd name="connsiteX4" fmla="*/ 2713811 w 3764053"/>
                <a:gd name="connsiteY4" fmla="*/ 2665196 h 2822068"/>
                <a:gd name="connsiteX5" fmla="*/ 2100682 w 3764053"/>
                <a:gd name="connsiteY5" fmla="*/ 2822068 h 2822068"/>
                <a:gd name="connsiteX6" fmla="*/ 1665010 w 3764053"/>
                <a:gd name="connsiteY6" fmla="*/ 2517708 h 2822068"/>
                <a:gd name="connsiteX7" fmla="*/ 1217879 w 3764053"/>
                <a:gd name="connsiteY7" fmla="*/ 2000161 h 2822068"/>
                <a:gd name="connsiteX8" fmla="*/ 1256210 w 3764053"/>
                <a:gd name="connsiteY8" fmla="*/ 1297112 h 2822068"/>
                <a:gd name="connsiteX9" fmla="*/ 1521114 w 3764053"/>
                <a:gd name="connsiteY9" fmla="*/ 1030115 h 2822068"/>
                <a:gd name="connsiteX10" fmla="*/ 468093 w 3764053"/>
                <a:gd name="connsiteY10" fmla="*/ 1615686 h 2822068"/>
                <a:gd name="connsiteX11" fmla="*/ 143729 w 3764053"/>
                <a:gd name="connsiteY11" fmla="*/ 1469152 h 2822068"/>
                <a:gd name="connsiteX12" fmla="*/ 68625 w 3764053"/>
                <a:gd name="connsiteY12" fmla="*/ 1087925 h 2822068"/>
                <a:gd name="connsiteX13" fmla="*/ 0 w 3764053"/>
                <a:gd name="connsiteY13" fmla="*/ 205075 h 2822068"/>
                <a:gd name="connsiteX0" fmla="*/ 9126 w 4399053"/>
                <a:gd name="connsiteY0" fmla="*/ 0 h 2822068"/>
                <a:gd name="connsiteX1" fmla="*/ 3763293 w 4399053"/>
                <a:gd name="connsiteY1" fmla="*/ 0 h 2822068"/>
                <a:gd name="connsiteX2" fmla="*/ 4399053 w 4399053"/>
                <a:gd name="connsiteY2" fmla="*/ 33510 h 2822068"/>
                <a:gd name="connsiteX3" fmla="*/ 2827984 w 4399053"/>
                <a:gd name="connsiteY3" fmla="*/ 2537472 h 2822068"/>
                <a:gd name="connsiteX4" fmla="*/ 2713811 w 4399053"/>
                <a:gd name="connsiteY4" fmla="*/ 2665196 h 2822068"/>
                <a:gd name="connsiteX5" fmla="*/ 2100682 w 4399053"/>
                <a:gd name="connsiteY5" fmla="*/ 2822068 h 2822068"/>
                <a:gd name="connsiteX6" fmla="*/ 1665010 w 4399053"/>
                <a:gd name="connsiteY6" fmla="*/ 2517708 h 2822068"/>
                <a:gd name="connsiteX7" fmla="*/ 1217879 w 4399053"/>
                <a:gd name="connsiteY7" fmla="*/ 2000161 h 2822068"/>
                <a:gd name="connsiteX8" fmla="*/ 1256210 w 4399053"/>
                <a:gd name="connsiteY8" fmla="*/ 1297112 h 2822068"/>
                <a:gd name="connsiteX9" fmla="*/ 1521114 w 4399053"/>
                <a:gd name="connsiteY9" fmla="*/ 1030115 h 2822068"/>
                <a:gd name="connsiteX10" fmla="*/ 468093 w 4399053"/>
                <a:gd name="connsiteY10" fmla="*/ 1615686 h 2822068"/>
                <a:gd name="connsiteX11" fmla="*/ 143729 w 4399053"/>
                <a:gd name="connsiteY11" fmla="*/ 1469152 h 2822068"/>
                <a:gd name="connsiteX12" fmla="*/ 68625 w 4399053"/>
                <a:gd name="connsiteY12" fmla="*/ 1087925 h 2822068"/>
                <a:gd name="connsiteX13" fmla="*/ 0 w 4399053"/>
                <a:gd name="connsiteY13" fmla="*/ 205075 h 2822068"/>
                <a:gd name="connsiteX14" fmla="*/ 9126 w 4399053"/>
                <a:gd name="connsiteY14" fmla="*/ 0 h 282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99053" h="2822068">
                  <a:moveTo>
                    <a:pt x="9126" y="0"/>
                  </a:moveTo>
                  <a:lnTo>
                    <a:pt x="3763293" y="0"/>
                  </a:lnTo>
                  <a:cubicBezTo>
                    <a:pt x="3763546" y="6937"/>
                    <a:pt x="4398800" y="26573"/>
                    <a:pt x="4399053" y="33510"/>
                  </a:cubicBezTo>
                  <a:cubicBezTo>
                    <a:pt x="4399053" y="1060336"/>
                    <a:pt x="3401365" y="1864886"/>
                    <a:pt x="2827984" y="2537472"/>
                  </a:cubicBezTo>
                  <a:lnTo>
                    <a:pt x="2713811" y="2665196"/>
                  </a:lnTo>
                  <a:lnTo>
                    <a:pt x="2100682" y="2822068"/>
                  </a:lnTo>
                  <a:cubicBezTo>
                    <a:pt x="1842145" y="2653767"/>
                    <a:pt x="1812143" y="2654692"/>
                    <a:pt x="1665010" y="2517708"/>
                  </a:cubicBezTo>
                  <a:cubicBezTo>
                    <a:pt x="1517877" y="2380723"/>
                    <a:pt x="1286011" y="2203593"/>
                    <a:pt x="1217879" y="2000161"/>
                  </a:cubicBezTo>
                  <a:cubicBezTo>
                    <a:pt x="1149746" y="1796728"/>
                    <a:pt x="1205671" y="1458786"/>
                    <a:pt x="1256210" y="1297112"/>
                  </a:cubicBezTo>
                  <a:cubicBezTo>
                    <a:pt x="1306749" y="1135437"/>
                    <a:pt x="1652467" y="977021"/>
                    <a:pt x="1521114" y="1030115"/>
                  </a:cubicBezTo>
                  <a:cubicBezTo>
                    <a:pt x="1389761" y="1083211"/>
                    <a:pt x="923867" y="1390809"/>
                    <a:pt x="468093" y="1615686"/>
                  </a:cubicBezTo>
                  <a:lnTo>
                    <a:pt x="143729" y="1469152"/>
                  </a:lnTo>
                  <a:lnTo>
                    <a:pt x="68625" y="1087925"/>
                  </a:lnTo>
                  <a:cubicBezTo>
                    <a:pt x="23470" y="800524"/>
                    <a:pt x="0" y="505631"/>
                    <a:pt x="0" y="205075"/>
                  </a:cubicBezTo>
                  <a:lnTo>
                    <a:pt x="9126" y="0"/>
                  </a:lnTo>
                  <a:close/>
                </a:path>
              </a:pathLst>
            </a:custGeom>
            <a:solidFill>
              <a:schemeClr val="tx2"/>
            </a:solidFill>
            <a:ln w="17624" cap="flat">
              <a:noFill/>
              <a:prstDash val="solid"/>
              <a:miter/>
            </a:ln>
          </p:spPr>
          <p:txBody>
            <a:bodyPr rtlCol="0" anchor="ctr"/>
            <a:lstStyle/>
            <a:p>
              <a:endParaRPr lang="en-GB"/>
            </a:p>
          </p:txBody>
        </p:sp>
        <p:sp>
          <p:nvSpPr>
            <p:cNvPr id="102" name="Freeform: Shape 101">
              <a:extLst>
                <a:ext uri="{FF2B5EF4-FFF2-40B4-BE49-F238E27FC236}">
                  <a16:creationId xmlns:a16="http://schemas.microsoft.com/office/drawing/2014/main" id="{7571FA53-0745-4A02-AEA7-47416BBC5159}"/>
                </a:ext>
              </a:extLst>
            </p:cNvPr>
            <p:cNvSpPr/>
            <p:nvPr userDrawn="1"/>
          </p:nvSpPr>
          <p:spPr>
            <a:xfrm>
              <a:off x="-719054" y="1459723"/>
              <a:ext cx="3478735" cy="3548104"/>
            </a:xfrm>
            <a:custGeom>
              <a:avLst/>
              <a:gdLst>
                <a:gd name="connsiteX0" fmla="*/ 2478515 w 3478735"/>
                <a:gd name="connsiteY0" fmla="*/ 0 h 3548104"/>
                <a:gd name="connsiteX1" fmla="*/ 3434850 w 3478735"/>
                <a:gd name="connsiteY1" fmla="*/ 1383407 h 3548104"/>
                <a:gd name="connsiteX2" fmla="*/ 3236551 w 3478735"/>
                <a:gd name="connsiteY2" fmla="*/ 2291914 h 3548104"/>
                <a:gd name="connsiteX3" fmla="*/ 3276232 w 3478735"/>
                <a:gd name="connsiteY3" fmla="*/ 2336530 h 3548104"/>
                <a:gd name="connsiteX4" fmla="*/ 3016903 w 3478735"/>
                <a:gd name="connsiteY4" fmla="*/ 2495391 h 3548104"/>
                <a:gd name="connsiteX5" fmla="*/ 882348 w 3478735"/>
                <a:gd name="connsiteY5" fmla="*/ 3535653 h 3548104"/>
                <a:gd name="connsiteX6" fmla="*/ 709075 w 3478735"/>
                <a:gd name="connsiteY6" fmla="*/ 3324607 h 3548104"/>
                <a:gd name="connsiteX7" fmla="*/ 996865 w 3478735"/>
                <a:gd name="connsiteY7" fmla="*/ 2823773 h 3548104"/>
                <a:gd name="connsiteX8" fmla="*/ 747047 w 3478735"/>
                <a:gd name="connsiteY8" fmla="*/ 2225810 h 3548104"/>
                <a:gd name="connsiteX9" fmla="*/ 214022 w 3478735"/>
                <a:gd name="connsiteY9" fmla="*/ 1987608 h 3548104"/>
                <a:gd name="connsiteX10" fmla="*/ 0 w 3478735"/>
                <a:gd name="connsiteY10" fmla="*/ 1859836 h 3548104"/>
                <a:gd name="connsiteX11" fmla="*/ 0 w 3478735"/>
                <a:gd name="connsiteY11" fmla="*/ 1369908 h 3548104"/>
                <a:gd name="connsiteX12" fmla="*/ 209452 w 3478735"/>
                <a:gd name="connsiteY12" fmla="*/ 1192921 h 3548104"/>
                <a:gd name="connsiteX13" fmla="*/ 1775574 w 3478735"/>
                <a:gd name="connsiteY13" fmla="*/ 184155 h 3548104"/>
                <a:gd name="connsiteX14" fmla="*/ 2117081 w 3478735"/>
                <a:gd name="connsiteY14" fmla="*/ 9427 h 354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78735" h="3548104">
                  <a:moveTo>
                    <a:pt x="2478515" y="0"/>
                  </a:moveTo>
                  <a:cubicBezTo>
                    <a:pt x="2589464" y="271755"/>
                    <a:pt x="3249717" y="1010330"/>
                    <a:pt x="3434850" y="1383407"/>
                  </a:cubicBezTo>
                  <a:cubicBezTo>
                    <a:pt x="3619983" y="1756484"/>
                    <a:pt x="3154308" y="2175820"/>
                    <a:pt x="3236551" y="2291914"/>
                  </a:cubicBezTo>
                  <a:lnTo>
                    <a:pt x="3276232" y="2336530"/>
                  </a:lnTo>
                  <a:lnTo>
                    <a:pt x="3016903" y="2495391"/>
                  </a:lnTo>
                  <a:cubicBezTo>
                    <a:pt x="2334418" y="2892521"/>
                    <a:pt x="1593579" y="3226753"/>
                    <a:pt x="882348" y="3535653"/>
                  </a:cubicBezTo>
                  <a:cubicBezTo>
                    <a:pt x="751244" y="3592610"/>
                    <a:pt x="627734" y="3442321"/>
                    <a:pt x="709075" y="3324607"/>
                  </a:cubicBezTo>
                  <a:cubicBezTo>
                    <a:pt x="806803" y="3183110"/>
                    <a:pt x="909727" y="3013434"/>
                    <a:pt x="996865" y="2823773"/>
                  </a:cubicBezTo>
                  <a:cubicBezTo>
                    <a:pt x="1104188" y="2590543"/>
                    <a:pt x="989070" y="2311747"/>
                    <a:pt x="747047" y="2225810"/>
                  </a:cubicBezTo>
                  <a:cubicBezTo>
                    <a:pt x="562457" y="2160333"/>
                    <a:pt x="384362" y="2080501"/>
                    <a:pt x="214022" y="1987608"/>
                  </a:cubicBezTo>
                  <a:lnTo>
                    <a:pt x="0" y="1859836"/>
                  </a:lnTo>
                  <a:lnTo>
                    <a:pt x="0" y="1369908"/>
                  </a:lnTo>
                  <a:lnTo>
                    <a:pt x="209452" y="1192921"/>
                  </a:lnTo>
                  <a:cubicBezTo>
                    <a:pt x="680859" y="812350"/>
                    <a:pt x="1216040" y="481705"/>
                    <a:pt x="1775574" y="184155"/>
                  </a:cubicBezTo>
                  <a:lnTo>
                    <a:pt x="2117081" y="9427"/>
                  </a:lnTo>
                  <a:close/>
                </a:path>
              </a:pathLst>
            </a:custGeom>
            <a:solidFill>
              <a:srgbClr val="11B4E6"/>
            </a:solidFill>
            <a:ln w="17624" cap="flat">
              <a:noFill/>
              <a:prstDash val="solid"/>
              <a:miter/>
            </a:ln>
          </p:spPr>
          <p:txBody>
            <a:bodyPr rtlCol="0" anchor="ctr"/>
            <a:lstStyle/>
            <a:p>
              <a:endParaRPr lang="en-GB" dirty="0"/>
            </a:p>
          </p:txBody>
        </p:sp>
        <p:sp>
          <p:nvSpPr>
            <p:cNvPr id="63" name="Freeform: Shape 62">
              <a:extLst>
                <a:ext uri="{FF2B5EF4-FFF2-40B4-BE49-F238E27FC236}">
                  <a16:creationId xmlns:a16="http://schemas.microsoft.com/office/drawing/2014/main" id="{EB29C634-5834-4DE3-A213-FA54814DE2B3}"/>
                </a:ext>
              </a:extLst>
            </p:cNvPr>
            <p:cNvSpPr/>
            <p:nvPr userDrawn="1"/>
          </p:nvSpPr>
          <p:spPr>
            <a:xfrm>
              <a:off x="2557177" y="2266842"/>
              <a:ext cx="2965327" cy="3204754"/>
            </a:xfrm>
            <a:custGeom>
              <a:avLst/>
              <a:gdLst>
                <a:gd name="connsiteX0" fmla="*/ 1244232 w 2614980"/>
                <a:gd name="connsiteY0" fmla="*/ 0 h 2402420"/>
                <a:gd name="connsiteX1" fmla="*/ 1368557 w 2614980"/>
                <a:gd name="connsiteY1" fmla="*/ 87934 h 2402420"/>
                <a:gd name="connsiteX2" fmla="*/ 2613836 w 2614980"/>
                <a:gd name="connsiteY2" fmla="*/ 1862633 h 2402420"/>
                <a:gd name="connsiteX3" fmla="*/ 2614980 w 2614980"/>
                <a:gd name="connsiteY3" fmla="*/ 1866738 h 2402420"/>
                <a:gd name="connsiteX4" fmla="*/ 2422767 w 2614980"/>
                <a:gd name="connsiteY4" fmla="*/ 2016696 h 2402420"/>
                <a:gd name="connsiteX5" fmla="*/ 2127843 w 2614980"/>
                <a:gd name="connsiteY5" fmla="*/ 2283219 h 2402420"/>
                <a:gd name="connsiteX6" fmla="*/ 2011238 w 2614980"/>
                <a:gd name="connsiteY6" fmla="*/ 2402420 h 2402420"/>
                <a:gd name="connsiteX7" fmla="*/ 1679797 w 2614980"/>
                <a:gd name="connsiteY7" fmla="*/ 2269759 h 2402420"/>
                <a:gd name="connsiteX8" fmla="*/ 206633 w 2614980"/>
                <a:gd name="connsiteY8" fmla="*/ 1229760 h 2402420"/>
                <a:gd name="connsiteX9" fmla="*/ 0 w 2614980"/>
                <a:gd name="connsiteY9" fmla="*/ 997427 h 2402420"/>
                <a:gd name="connsiteX10" fmla="*/ 125624 w 2614980"/>
                <a:gd name="connsiteY10" fmla="*/ 920472 h 2402420"/>
                <a:gd name="connsiteX11" fmla="*/ 1214713 w 2614980"/>
                <a:gd name="connsiteY11" fmla="*/ 33022 h 2402420"/>
                <a:gd name="connsiteX12" fmla="*/ 1244232 w 2614980"/>
                <a:gd name="connsiteY12" fmla="*/ 0 h 2402420"/>
                <a:gd name="connsiteX0" fmla="*/ 1140442 w 2614980"/>
                <a:gd name="connsiteY0" fmla="*/ 0 h 2753708"/>
                <a:gd name="connsiteX1" fmla="*/ 1368557 w 2614980"/>
                <a:gd name="connsiteY1" fmla="*/ 439222 h 2753708"/>
                <a:gd name="connsiteX2" fmla="*/ 2613836 w 2614980"/>
                <a:gd name="connsiteY2" fmla="*/ 2213921 h 2753708"/>
                <a:gd name="connsiteX3" fmla="*/ 2614980 w 2614980"/>
                <a:gd name="connsiteY3" fmla="*/ 2218026 h 2753708"/>
                <a:gd name="connsiteX4" fmla="*/ 2422767 w 2614980"/>
                <a:gd name="connsiteY4" fmla="*/ 2367984 h 2753708"/>
                <a:gd name="connsiteX5" fmla="*/ 2127843 w 2614980"/>
                <a:gd name="connsiteY5" fmla="*/ 2634507 h 2753708"/>
                <a:gd name="connsiteX6" fmla="*/ 2011238 w 2614980"/>
                <a:gd name="connsiteY6" fmla="*/ 2753708 h 2753708"/>
                <a:gd name="connsiteX7" fmla="*/ 1679797 w 2614980"/>
                <a:gd name="connsiteY7" fmla="*/ 2621047 h 2753708"/>
                <a:gd name="connsiteX8" fmla="*/ 206633 w 2614980"/>
                <a:gd name="connsiteY8" fmla="*/ 1581048 h 2753708"/>
                <a:gd name="connsiteX9" fmla="*/ 0 w 2614980"/>
                <a:gd name="connsiteY9" fmla="*/ 1348715 h 2753708"/>
                <a:gd name="connsiteX10" fmla="*/ 125624 w 2614980"/>
                <a:gd name="connsiteY10" fmla="*/ 1271760 h 2753708"/>
                <a:gd name="connsiteX11" fmla="*/ 1214713 w 2614980"/>
                <a:gd name="connsiteY11" fmla="*/ 384310 h 2753708"/>
                <a:gd name="connsiteX12" fmla="*/ 1140442 w 2614980"/>
                <a:gd name="connsiteY12" fmla="*/ 0 h 2753708"/>
                <a:gd name="connsiteX0" fmla="*/ 1140442 w 2614980"/>
                <a:gd name="connsiteY0" fmla="*/ 0 h 2753708"/>
                <a:gd name="connsiteX1" fmla="*/ 1368557 w 2614980"/>
                <a:gd name="connsiteY1" fmla="*/ 439222 h 2753708"/>
                <a:gd name="connsiteX2" fmla="*/ 2613836 w 2614980"/>
                <a:gd name="connsiteY2" fmla="*/ 2213921 h 2753708"/>
                <a:gd name="connsiteX3" fmla="*/ 2614980 w 2614980"/>
                <a:gd name="connsiteY3" fmla="*/ 2218026 h 2753708"/>
                <a:gd name="connsiteX4" fmla="*/ 2422767 w 2614980"/>
                <a:gd name="connsiteY4" fmla="*/ 2367984 h 2753708"/>
                <a:gd name="connsiteX5" fmla="*/ 2127843 w 2614980"/>
                <a:gd name="connsiteY5" fmla="*/ 2634507 h 2753708"/>
                <a:gd name="connsiteX6" fmla="*/ 2011238 w 2614980"/>
                <a:gd name="connsiteY6" fmla="*/ 2753708 h 2753708"/>
                <a:gd name="connsiteX7" fmla="*/ 1679797 w 2614980"/>
                <a:gd name="connsiteY7" fmla="*/ 2621047 h 2753708"/>
                <a:gd name="connsiteX8" fmla="*/ 206633 w 2614980"/>
                <a:gd name="connsiteY8" fmla="*/ 1581048 h 2753708"/>
                <a:gd name="connsiteX9" fmla="*/ 0 w 2614980"/>
                <a:gd name="connsiteY9" fmla="*/ 1348715 h 2753708"/>
                <a:gd name="connsiteX10" fmla="*/ 125624 w 2614980"/>
                <a:gd name="connsiteY10" fmla="*/ 1271760 h 2753708"/>
                <a:gd name="connsiteX11" fmla="*/ 1094956 w 2614980"/>
                <a:gd name="connsiteY11" fmla="*/ 304473 h 2753708"/>
                <a:gd name="connsiteX12" fmla="*/ 1140442 w 2614980"/>
                <a:gd name="connsiteY12" fmla="*/ 0 h 2753708"/>
                <a:gd name="connsiteX0" fmla="*/ 1140442 w 2614980"/>
                <a:gd name="connsiteY0" fmla="*/ 0 h 2753708"/>
                <a:gd name="connsiteX1" fmla="*/ 1368557 w 2614980"/>
                <a:gd name="connsiteY1" fmla="*/ 439222 h 2753708"/>
                <a:gd name="connsiteX2" fmla="*/ 2613836 w 2614980"/>
                <a:gd name="connsiteY2" fmla="*/ 2213921 h 2753708"/>
                <a:gd name="connsiteX3" fmla="*/ 2614980 w 2614980"/>
                <a:gd name="connsiteY3" fmla="*/ 2218026 h 2753708"/>
                <a:gd name="connsiteX4" fmla="*/ 2542524 w 2614980"/>
                <a:gd name="connsiteY4" fmla="*/ 2599515 h 2753708"/>
                <a:gd name="connsiteX5" fmla="*/ 2127843 w 2614980"/>
                <a:gd name="connsiteY5" fmla="*/ 2634507 h 2753708"/>
                <a:gd name="connsiteX6" fmla="*/ 2011238 w 2614980"/>
                <a:gd name="connsiteY6" fmla="*/ 2753708 h 2753708"/>
                <a:gd name="connsiteX7" fmla="*/ 1679797 w 2614980"/>
                <a:gd name="connsiteY7" fmla="*/ 2621047 h 2753708"/>
                <a:gd name="connsiteX8" fmla="*/ 206633 w 2614980"/>
                <a:gd name="connsiteY8" fmla="*/ 1581048 h 2753708"/>
                <a:gd name="connsiteX9" fmla="*/ 0 w 2614980"/>
                <a:gd name="connsiteY9" fmla="*/ 1348715 h 2753708"/>
                <a:gd name="connsiteX10" fmla="*/ 125624 w 2614980"/>
                <a:gd name="connsiteY10" fmla="*/ 1271760 h 2753708"/>
                <a:gd name="connsiteX11" fmla="*/ 1094956 w 2614980"/>
                <a:gd name="connsiteY11" fmla="*/ 304473 h 2753708"/>
                <a:gd name="connsiteX12" fmla="*/ 1140442 w 2614980"/>
                <a:gd name="connsiteY12" fmla="*/ 0 h 2753708"/>
                <a:gd name="connsiteX0" fmla="*/ 1140442 w 2614980"/>
                <a:gd name="connsiteY0" fmla="*/ 0 h 2826119"/>
                <a:gd name="connsiteX1" fmla="*/ 1368557 w 2614980"/>
                <a:gd name="connsiteY1" fmla="*/ 439222 h 2826119"/>
                <a:gd name="connsiteX2" fmla="*/ 2613836 w 2614980"/>
                <a:gd name="connsiteY2" fmla="*/ 2213921 h 2826119"/>
                <a:gd name="connsiteX3" fmla="*/ 2614980 w 2614980"/>
                <a:gd name="connsiteY3" fmla="*/ 2218026 h 2826119"/>
                <a:gd name="connsiteX4" fmla="*/ 2542524 w 2614980"/>
                <a:gd name="connsiteY4" fmla="*/ 2599515 h 2826119"/>
                <a:gd name="connsiteX5" fmla="*/ 2295503 w 2614980"/>
                <a:gd name="connsiteY5" fmla="*/ 2826119 h 2826119"/>
                <a:gd name="connsiteX6" fmla="*/ 2011238 w 2614980"/>
                <a:gd name="connsiteY6" fmla="*/ 2753708 h 2826119"/>
                <a:gd name="connsiteX7" fmla="*/ 1679797 w 2614980"/>
                <a:gd name="connsiteY7" fmla="*/ 2621047 h 2826119"/>
                <a:gd name="connsiteX8" fmla="*/ 206633 w 2614980"/>
                <a:gd name="connsiteY8" fmla="*/ 1581048 h 2826119"/>
                <a:gd name="connsiteX9" fmla="*/ 0 w 2614980"/>
                <a:gd name="connsiteY9" fmla="*/ 1348715 h 2826119"/>
                <a:gd name="connsiteX10" fmla="*/ 125624 w 2614980"/>
                <a:gd name="connsiteY10" fmla="*/ 1271760 h 2826119"/>
                <a:gd name="connsiteX11" fmla="*/ 1094956 w 2614980"/>
                <a:gd name="connsiteY11" fmla="*/ 304473 h 2826119"/>
                <a:gd name="connsiteX12" fmla="*/ 1140442 w 2614980"/>
                <a:gd name="connsiteY12" fmla="*/ 0 h 2826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4980" h="2826119">
                  <a:moveTo>
                    <a:pt x="1140442" y="0"/>
                  </a:moveTo>
                  <a:cubicBezTo>
                    <a:pt x="1181884" y="29311"/>
                    <a:pt x="1327115" y="409911"/>
                    <a:pt x="1368557" y="439222"/>
                  </a:cubicBezTo>
                  <a:cubicBezTo>
                    <a:pt x="1943942" y="880300"/>
                    <a:pt x="2384238" y="1497730"/>
                    <a:pt x="2613836" y="2213921"/>
                  </a:cubicBezTo>
                  <a:lnTo>
                    <a:pt x="2614980" y="2218026"/>
                  </a:lnTo>
                  <a:lnTo>
                    <a:pt x="2542524" y="2599515"/>
                  </a:lnTo>
                  <a:cubicBezTo>
                    <a:pt x="2440089" y="2685254"/>
                    <a:pt x="2389477" y="2734088"/>
                    <a:pt x="2295503" y="2826119"/>
                  </a:cubicBezTo>
                  <a:lnTo>
                    <a:pt x="2011238" y="2753708"/>
                  </a:lnTo>
                  <a:lnTo>
                    <a:pt x="1679797" y="2621047"/>
                  </a:lnTo>
                  <a:cubicBezTo>
                    <a:pt x="1124958" y="2372923"/>
                    <a:pt x="625707" y="2017839"/>
                    <a:pt x="206633" y="1581048"/>
                  </a:cubicBezTo>
                  <a:lnTo>
                    <a:pt x="0" y="1348715"/>
                  </a:lnTo>
                  <a:lnTo>
                    <a:pt x="125624" y="1271760"/>
                  </a:lnTo>
                  <a:cubicBezTo>
                    <a:pt x="530340" y="1010156"/>
                    <a:pt x="782481" y="638289"/>
                    <a:pt x="1094956" y="304473"/>
                  </a:cubicBezTo>
                  <a:lnTo>
                    <a:pt x="1140442" y="0"/>
                  </a:lnTo>
                  <a:close/>
                </a:path>
              </a:pathLst>
            </a:custGeom>
            <a:solidFill>
              <a:schemeClr val="tx2"/>
            </a:solidFill>
            <a:ln w="17624" cap="flat">
              <a:noFill/>
              <a:prstDash val="solid"/>
              <a:miter/>
            </a:ln>
          </p:spPr>
          <p:txBody>
            <a:bodyPr rtlCol="0" anchor="ctr"/>
            <a:lstStyle/>
            <a:p>
              <a:endParaRPr lang="en-GB"/>
            </a:p>
          </p:txBody>
        </p:sp>
        <p:sp>
          <p:nvSpPr>
            <p:cNvPr id="96" name="Freeform: Shape 95">
              <a:extLst>
                <a:ext uri="{FF2B5EF4-FFF2-40B4-BE49-F238E27FC236}">
                  <a16:creationId xmlns:a16="http://schemas.microsoft.com/office/drawing/2014/main" id="{93A7EB2A-C8D7-4055-B98A-B5AC024CB171}"/>
                </a:ext>
              </a:extLst>
            </p:cNvPr>
            <p:cNvSpPr/>
            <p:nvPr userDrawn="1"/>
          </p:nvSpPr>
          <p:spPr>
            <a:xfrm>
              <a:off x="6403168" y="4267223"/>
              <a:ext cx="1728752" cy="2590776"/>
            </a:xfrm>
            <a:custGeom>
              <a:avLst/>
              <a:gdLst>
                <a:gd name="connsiteX0" fmla="*/ 809711 w 1728752"/>
                <a:gd name="connsiteY0" fmla="*/ 0 h 2590776"/>
                <a:gd name="connsiteX1" fmla="*/ 810924 w 1728752"/>
                <a:gd name="connsiteY1" fmla="*/ 10333 h 2590776"/>
                <a:gd name="connsiteX2" fmla="*/ 1654739 w 1728752"/>
                <a:gd name="connsiteY2" fmla="*/ 1891908 h 2590776"/>
                <a:gd name="connsiteX3" fmla="*/ 1728752 w 1728752"/>
                <a:gd name="connsiteY3" fmla="*/ 1975128 h 2590776"/>
                <a:gd name="connsiteX4" fmla="*/ 1401188 w 1728752"/>
                <a:gd name="connsiteY4" fmla="*/ 2142731 h 2590776"/>
                <a:gd name="connsiteX5" fmla="*/ 790867 w 1728752"/>
                <a:gd name="connsiteY5" fmla="*/ 2434720 h 2590776"/>
                <a:gd name="connsiteX6" fmla="*/ 447535 w 1728752"/>
                <a:gd name="connsiteY6" fmla="*/ 2590776 h 2590776"/>
                <a:gd name="connsiteX7" fmla="*/ 0 w 1728752"/>
                <a:gd name="connsiteY7" fmla="*/ 2590776 h 2590776"/>
                <a:gd name="connsiteX8" fmla="*/ 22852 w 1728752"/>
                <a:gd name="connsiteY8" fmla="*/ 2450727 h 2590776"/>
                <a:gd name="connsiteX9" fmla="*/ 71897 w 1728752"/>
                <a:gd name="connsiteY9" fmla="*/ 1822748 h 2590776"/>
                <a:gd name="connsiteX10" fmla="*/ 10985 w 1728752"/>
                <a:gd name="connsiteY10" fmla="*/ 948065 h 2590776"/>
                <a:gd name="connsiteX11" fmla="*/ 54291 w 1728752"/>
                <a:gd name="connsiteY11" fmla="*/ 514810 h 2590776"/>
                <a:gd name="connsiteX12" fmla="*/ 197435 w 1728752"/>
                <a:gd name="connsiteY12" fmla="*/ 403134 h 2590776"/>
                <a:gd name="connsiteX13" fmla="*/ 580992 w 1728752"/>
                <a:gd name="connsiteY13" fmla="*/ 140109 h 259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28752" h="2590776">
                  <a:moveTo>
                    <a:pt x="809711" y="0"/>
                  </a:moveTo>
                  <a:lnTo>
                    <a:pt x="810924" y="10333"/>
                  </a:lnTo>
                  <a:cubicBezTo>
                    <a:pt x="922563" y="720855"/>
                    <a:pt x="1221848" y="1366550"/>
                    <a:pt x="1654739" y="1891908"/>
                  </a:cubicBezTo>
                  <a:lnTo>
                    <a:pt x="1728752" y="1975128"/>
                  </a:lnTo>
                  <a:lnTo>
                    <a:pt x="1401188" y="2142731"/>
                  </a:lnTo>
                  <a:cubicBezTo>
                    <a:pt x="1198727" y="2242630"/>
                    <a:pt x="994955" y="2339818"/>
                    <a:pt x="790867" y="2434720"/>
                  </a:cubicBezTo>
                  <a:lnTo>
                    <a:pt x="447535" y="2590776"/>
                  </a:lnTo>
                  <a:lnTo>
                    <a:pt x="0" y="2590776"/>
                  </a:lnTo>
                  <a:lnTo>
                    <a:pt x="22852" y="2450727"/>
                  </a:lnTo>
                  <a:cubicBezTo>
                    <a:pt x="51121" y="2251676"/>
                    <a:pt x="69460" y="2034603"/>
                    <a:pt x="71897" y="1822748"/>
                  </a:cubicBezTo>
                  <a:cubicBezTo>
                    <a:pt x="75146" y="1540274"/>
                    <a:pt x="85718" y="1262603"/>
                    <a:pt x="10985" y="948065"/>
                  </a:cubicBezTo>
                  <a:lnTo>
                    <a:pt x="54291" y="514810"/>
                  </a:lnTo>
                  <a:lnTo>
                    <a:pt x="197435" y="403134"/>
                  </a:lnTo>
                  <a:cubicBezTo>
                    <a:pt x="321780" y="312441"/>
                    <a:pt x="449867" y="224867"/>
                    <a:pt x="580992" y="140109"/>
                  </a:cubicBezTo>
                  <a:close/>
                </a:path>
              </a:pathLst>
            </a:custGeom>
            <a:solidFill>
              <a:schemeClr val="tx2"/>
            </a:solidFill>
            <a:ln w="17624" cap="flat">
              <a:noFill/>
              <a:prstDash val="solid"/>
              <a:miter/>
            </a:ln>
          </p:spPr>
          <p:txBody>
            <a:bodyPr rtlCol="0" anchor="ctr"/>
            <a:lstStyle/>
            <a:p>
              <a:endParaRPr lang="en-GB" dirty="0"/>
            </a:p>
          </p:txBody>
        </p:sp>
        <p:sp>
          <p:nvSpPr>
            <p:cNvPr id="88" name="Freeform: Shape 87">
              <a:extLst>
                <a:ext uri="{FF2B5EF4-FFF2-40B4-BE49-F238E27FC236}">
                  <a16:creationId xmlns:a16="http://schemas.microsoft.com/office/drawing/2014/main" id="{A5FFEE48-EAFF-4CC1-BDCA-5E760BC5E823}"/>
                </a:ext>
              </a:extLst>
            </p:cNvPr>
            <p:cNvSpPr/>
            <p:nvPr userDrawn="1"/>
          </p:nvSpPr>
          <p:spPr>
            <a:xfrm>
              <a:off x="3931254" y="5389485"/>
              <a:ext cx="1508840" cy="1468514"/>
            </a:xfrm>
            <a:custGeom>
              <a:avLst/>
              <a:gdLst>
                <a:gd name="connsiteX0" fmla="*/ 906621 w 1508840"/>
                <a:gd name="connsiteY0" fmla="*/ 0 h 1468514"/>
                <a:gd name="connsiteX1" fmla="*/ 915620 w 1508840"/>
                <a:gd name="connsiteY1" fmla="*/ 3602 h 1468514"/>
                <a:gd name="connsiteX2" fmla="*/ 1504537 w 1508840"/>
                <a:gd name="connsiteY2" fmla="*/ 497420 h 1468514"/>
                <a:gd name="connsiteX3" fmla="*/ 1182753 w 1508840"/>
                <a:gd name="connsiteY3" fmla="*/ 1462855 h 1468514"/>
                <a:gd name="connsiteX4" fmla="*/ 1180321 w 1508840"/>
                <a:gd name="connsiteY4" fmla="*/ 1468514 h 1468514"/>
                <a:gd name="connsiteX5" fmla="*/ 0 w 1508840"/>
                <a:gd name="connsiteY5" fmla="*/ 1468514 h 1468514"/>
                <a:gd name="connsiteX6" fmla="*/ 94320 w 1508840"/>
                <a:gd name="connsiteY6" fmla="*/ 1211592 h 1468514"/>
                <a:gd name="connsiteX7" fmla="*/ 882951 w 1508840"/>
                <a:gd name="connsiteY7" fmla="*/ 24197 h 1468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8840" h="1468514">
                  <a:moveTo>
                    <a:pt x="906621" y="0"/>
                  </a:moveTo>
                  <a:lnTo>
                    <a:pt x="915620" y="3602"/>
                  </a:lnTo>
                  <a:cubicBezTo>
                    <a:pt x="1258370" y="125112"/>
                    <a:pt x="1460014" y="254212"/>
                    <a:pt x="1504537" y="497420"/>
                  </a:cubicBezTo>
                  <a:cubicBezTo>
                    <a:pt x="1549059" y="740629"/>
                    <a:pt x="1234675" y="1298475"/>
                    <a:pt x="1182753" y="1462855"/>
                  </a:cubicBezTo>
                  <a:lnTo>
                    <a:pt x="1180321" y="1468514"/>
                  </a:lnTo>
                  <a:lnTo>
                    <a:pt x="0" y="1468514"/>
                  </a:lnTo>
                  <a:lnTo>
                    <a:pt x="94320" y="1211592"/>
                  </a:lnTo>
                  <a:cubicBezTo>
                    <a:pt x="282991" y="768058"/>
                    <a:pt x="553920" y="375699"/>
                    <a:pt x="882951" y="24197"/>
                  </a:cubicBezTo>
                  <a:close/>
                </a:path>
              </a:pathLst>
            </a:custGeom>
            <a:solidFill>
              <a:srgbClr val="6E295B"/>
            </a:solidFill>
            <a:ln w="17624" cap="flat">
              <a:noFill/>
              <a:prstDash val="solid"/>
              <a:miter/>
            </a:ln>
          </p:spPr>
          <p:txBody>
            <a:bodyPr rtlCol="0" anchor="ctr"/>
            <a:lstStyle/>
            <a:p>
              <a:endParaRPr lang="en-GB"/>
            </a:p>
          </p:txBody>
        </p:sp>
        <p:sp>
          <p:nvSpPr>
            <p:cNvPr id="67" name="Freeform: Shape 66">
              <a:extLst>
                <a:ext uri="{FF2B5EF4-FFF2-40B4-BE49-F238E27FC236}">
                  <a16:creationId xmlns:a16="http://schemas.microsoft.com/office/drawing/2014/main" id="{4F9C5050-4404-470F-A05B-85FACE249F93}"/>
                </a:ext>
              </a:extLst>
            </p:cNvPr>
            <p:cNvSpPr/>
            <p:nvPr userDrawn="1"/>
          </p:nvSpPr>
          <p:spPr>
            <a:xfrm>
              <a:off x="1398027" y="771007"/>
              <a:ext cx="2989181" cy="3130866"/>
            </a:xfrm>
            <a:custGeom>
              <a:avLst/>
              <a:gdLst>
                <a:gd name="connsiteX0" fmla="*/ 1354284 w 2266432"/>
                <a:gd name="connsiteY0" fmla="*/ 320 h 2667822"/>
                <a:gd name="connsiteX1" fmla="*/ 1471237 w 2266432"/>
                <a:gd name="connsiteY1" fmla="*/ 209424 h 2667822"/>
                <a:gd name="connsiteX2" fmla="*/ 1201764 w 2266432"/>
                <a:gd name="connsiteY2" fmla="*/ 678579 h 2667822"/>
                <a:gd name="connsiteX3" fmla="*/ 1435813 w 2266432"/>
                <a:gd name="connsiteY3" fmla="*/ 1238675 h 2667822"/>
                <a:gd name="connsiteX4" fmla="*/ 2168803 w 2266432"/>
                <a:gd name="connsiteY4" fmla="*/ 1601343 h 2667822"/>
                <a:gd name="connsiteX5" fmla="*/ 2266432 w 2266432"/>
                <a:gd name="connsiteY5" fmla="*/ 1670395 h 2667822"/>
                <a:gd name="connsiteX6" fmla="*/ 2236913 w 2266432"/>
                <a:gd name="connsiteY6" fmla="*/ 1703417 h 2667822"/>
                <a:gd name="connsiteX7" fmla="*/ 1147824 w 2266432"/>
                <a:gd name="connsiteY7" fmla="*/ 2590867 h 2667822"/>
                <a:gd name="connsiteX8" fmla="*/ 1022200 w 2266432"/>
                <a:gd name="connsiteY8" fmla="*/ 2667822 h 2667822"/>
                <a:gd name="connsiteX9" fmla="*/ 987207 w 2266432"/>
                <a:gd name="connsiteY9" fmla="*/ 2628477 h 2667822"/>
                <a:gd name="connsiteX10" fmla="*/ 7648 w 2266432"/>
                <a:gd name="connsiteY10" fmla="*/ 654482 h 2667822"/>
                <a:gd name="connsiteX11" fmla="*/ 0 w 2266432"/>
                <a:gd name="connsiteY11" fmla="*/ 615661 h 2667822"/>
                <a:gd name="connsiteX12" fmla="*/ 97505 w 2266432"/>
                <a:gd name="connsiteY12" fmla="*/ 565773 h 2667822"/>
                <a:gd name="connsiteX13" fmla="*/ 1308918 w 2266432"/>
                <a:gd name="connsiteY13" fmla="*/ 11680 h 2667822"/>
                <a:gd name="connsiteX14" fmla="*/ 1354284 w 2266432"/>
                <a:gd name="connsiteY14" fmla="*/ 320 h 2667822"/>
                <a:gd name="connsiteX0" fmla="*/ 1354284 w 2266432"/>
                <a:gd name="connsiteY0" fmla="*/ 320 h 2760961"/>
                <a:gd name="connsiteX1" fmla="*/ 1471237 w 2266432"/>
                <a:gd name="connsiteY1" fmla="*/ 209424 h 2760961"/>
                <a:gd name="connsiteX2" fmla="*/ 1201764 w 2266432"/>
                <a:gd name="connsiteY2" fmla="*/ 678579 h 2760961"/>
                <a:gd name="connsiteX3" fmla="*/ 1435813 w 2266432"/>
                <a:gd name="connsiteY3" fmla="*/ 1238675 h 2760961"/>
                <a:gd name="connsiteX4" fmla="*/ 2168803 w 2266432"/>
                <a:gd name="connsiteY4" fmla="*/ 1601343 h 2760961"/>
                <a:gd name="connsiteX5" fmla="*/ 2266432 w 2266432"/>
                <a:gd name="connsiteY5" fmla="*/ 1670395 h 2760961"/>
                <a:gd name="connsiteX6" fmla="*/ 2236913 w 2266432"/>
                <a:gd name="connsiteY6" fmla="*/ 1703417 h 2760961"/>
                <a:gd name="connsiteX7" fmla="*/ 1118425 w 2266432"/>
                <a:gd name="connsiteY7" fmla="*/ 2760961 h 2760961"/>
                <a:gd name="connsiteX8" fmla="*/ 1022200 w 2266432"/>
                <a:gd name="connsiteY8" fmla="*/ 2667822 h 2760961"/>
                <a:gd name="connsiteX9" fmla="*/ 987207 w 2266432"/>
                <a:gd name="connsiteY9" fmla="*/ 2628477 h 2760961"/>
                <a:gd name="connsiteX10" fmla="*/ 7648 w 2266432"/>
                <a:gd name="connsiteY10" fmla="*/ 654482 h 2760961"/>
                <a:gd name="connsiteX11" fmla="*/ 0 w 2266432"/>
                <a:gd name="connsiteY11" fmla="*/ 615661 h 2760961"/>
                <a:gd name="connsiteX12" fmla="*/ 97505 w 2266432"/>
                <a:gd name="connsiteY12" fmla="*/ 565773 h 2760961"/>
                <a:gd name="connsiteX13" fmla="*/ 1308918 w 2266432"/>
                <a:gd name="connsiteY13" fmla="*/ 11680 h 2760961"/>
                <a:gd name="connsiteX14" fmla="*/ 1354284 w 2266432"/>
                <a:gd name="connsiteY14" fmla="*/ 320 h 2760961"/>
                <a:gd name="connsiteX0" fmla="*/ 1354284 w 2504789"/>
                <a:gd name="connsiteY0" fmla="*/ 320 h 2760961"/>
                <a:gd name="connsiteX1" fmla="*/ 1471237 w 2504789"/>
                <a:gd name="connsiteY1" fmla="*/ 209424 h 2760961"/>
                <a:gd name="connsiteX2" fmla="*/ 1201764 w 2504789"/>
                <a:gd name="connsiteY2" fmla="*/ 678579 h 2760961"/>
                <a:gd name="connsiteX3" fmla="*/ 1435813 w 2504789"/>
                <a:gd name="connsiteY3" fmla="*/ 1238675 h 2760961"/>
                <a:gd name="connsiteX4" fmla="*/ 2504789 w 2504789"/>
                <a:gd name="connsiteY4" fmla="*/ 1209360 h 2760961"/>
                <a:gd name="connsiteX5" fmla="*/ 2266432 w 2504789"/>
                <a:gd name="connsiteY5" fmla="*/ 1670395 h 2760961"/>
                <a:gd name="connsiteX6" fmla="*/ 2236913 w 2504789"/>
                <a:gd name="connsiteY6" fmla="*/ 1703417 h 2760961"/>
                <a:gd name="connsiteX7" fmla="*/ 1118425 w 2504789"/>
                <a:gd name="connsiteY7" fmla="*/ 2760961 h 2760961"/>
                <a:gd name="connsiteX8" fmla="*/ 1022200 w 2504789"/>
                <a:gd name="connsiteY8" fmla="*/ 2667822 h 2760961"/>
                <a:gd name="connsiteX9" fmla="*/ 987207 w 2504789"/>
                <a:gd name="connsiteY9" fmla="*/ 2628477 h 2760961"/>
                <a:gd name="connsiteX10" fmla="*/ 7648 w 2504789"/>
                <a:gd name="connsiteY10" fmla="*/ 654482 h 2760961"/>
                <a:gd name="connsiteX11" fmla="*/ 0 w 2504789"/>
                <a:gd name="connsiteY11" fmla="*/ 615661 h 2760961"/>
                <a:gd name="connsiteX12" fmla="*/ 97505 w 2504789"/>
                <a:gd name="connsiteY12" fmla="*/ 565773 h 2760961"/>
                <a:gd name="connsiteX13" fmla="*/ 1308918 w 2504789"/>
                <a:gd name="connsiteY13" fmla="*/ 11680 h 2760961"/>
                <a:gd name="connsiteX14" fmla="*/ 1354284 w 2504789"/>
                <a:gd name="connsiteY14" fmla="*/ 320 h 2760961"/>
                <a:gd name="connsiteX0" fmla="*/ 1354284 w 2636017"/>
                <a:gd name="connsiteY0" fmla="*/ 320 h 2760961"/>
                <a:gd name="connsiteX1" fmla="*/ 1471237 w 2636017"/>
                <a:gd name="connsiteY1" fmla="*/ 209424 h 2760961"/>
                <a:gd name="connsiteX2" fmla="*/ 1201764 w 2636017"/>
                <a:gd name="connsiteY2" fmla="*/ 678579 h 2760961"/>
                <a:gd name="connsiteX3" fmla="*/ 1435813 w 2636017"/>
                <a:gd name="connsiteY3" fmla="*/ 1238675 h 2760961"/>
                <a:gd name="connsiteX4" fmla="*/ 2504789 w 2636017"/>
                <a:gd name="connsiteY4" fmla="*/ 1209360 h 2760961"/>
                <a:gd name="connsiteX5" fmla="*/ 2636017 w 2636017"/>
                <a:gd name="connsiteY5" fmla="*/ 1726392 h 2760961"/>
                <a:gd name="connsiteX6" fmla="*/ 2236913 w 2636017"/>
                <a:gd name="connsiteY6" fmla="*/ 1703417 h 2760961"/>
                <a:gd name="connsiteX7" fmla="*/ 1118425 w 2636017"/>
                <a:gd name="connsiteY7" fmla="*/ 2760961 h 2760961"/>
                <a:gd name="connsiteX8" fmla="*/ 1022200 w 2636017"/>
                <a:gd name="connsiteY8" fmla="*/ 2667822 h 2760961"/>
                <a:gd name="connsiteX9" fmla="*/ 987207 w 2636017"/>
                <a:gd name="connsiteY9" fmla="*/ 2628477 h 2760961"/>
                <a:gd name="connsiteX10" fmla="*/ 7648 w 2636017"/>
                <a:gd name="connsiteY10" fmla="*/ 654482 h 2760961"/>
                <a:gd name="connsiteX11" fmla="*/ 0 w 2636017"/>
                <a:gd name="connsiteY11" fmla="*/ 615661 h 2760961"/>
                <a:gd name="connsiteX12" fmla="*/ 97505 w 2636017"/>
                <a:gd name="connsiteY12" fmla="*/ 565773 h 2760961"/>
                <a:gd name="connsiteX13" fmla="*/ 1308918 w 2636017"/>
                <a:gd name="connsiteY13" fmla="*/ 11680 h 2760961"/>
                <a:gd name="connsiteX14" fmla="*/ 1354284 w 2636017"/>
                <a:gd name="connsiteY14" fmla="*/ 320 h 2760961"/>
                <a:gd name="connsiteX0" fmla="*/ 1354284 w 2636017"/>
                <a:gd name="connsiteY0" fmla="*/ 320 h 2760961"/>
                <a:gd name="connsiteX1" fmla="*/ 1471237 w 2636017"/>
                <a:gd name="connsiteY1" fmla="*/ 209424 h 2760961"/>
                <a:gd name="connsiteX2" fmla="*/ 1201764 w 2636017"/>
                <a:gd name="connsiteY2" fmla="*/ 678579 h 2760961"/>
                <a:gd name="connsiteX3" fmla="*/ 1435813 w 2636017"/>
                <a:gd name="connsiteY3" fmla="*/ 1238675 h 2760961"/>
                <a:gd name="connsiteX4" fmla="*/ 2504789 w 2636017"/>
                <a:gd name="connsiteY4" fmla="*/ 1209360 h 2760961"/>
                <a:gd name="connsiteX5" fmla="*/ 2636017 w 2636017"/>
                <a:gd name="connsiteY5" fmla="*/ 1726392 h 2760961"/>
                <a:gd name="connsiteX6" fmla="*/ 2371308 w 2636017"/>
                <a:gd name="connsiteY6" fmla="*/ 2073002 h 2760961"/>
                <a:gd name="connsiteX7" fmla="*/ 1118425 w 2636017"/>
                <a:gd name="connsiteY7" fmla="*/ 2760961 h 2760961"/>
                <a:gd name="connsiteX8" fmla="*/ 1022200 w 2636017"/>
                <a:gd name="connsiteY8" fmla="*/ 2667822 h 2760961"/>
                <a:gd name="connsiteX9" fmla="*/ 987207 w 2636017"/>
                <a:gd name="connsiteY9" fmla="*/ 2628477 h 2760961"/>
                <a:gd name="connsiteX10" fmla="*/ 7648 w 2636017"/>
                <a:gd name="connsiteY10" fmla="*/ 654482 h 2760961"/>
                <a:gd name="connsiteX11" fmla="*/ 0 w 2636017"/>
                <a:gd name="connsiteY11" fmla="*/ 615661 h 2760961"/>
                <a:gd name="connsiteX12" fmla="*/ 97505 w 2636017"/>
                <a:gd name="connsiteY12" fmla="*/ 565773 h 2760961"/>
                <a:gd name="connsiteX13" fmla="*/ 1308918 w 2636017"/>
                <a:gd name="connsiteY13" fmla="*/ 11680 h 2760961"/>
                <a:gd name="connsiteX14" fmla="*/ 1354284 w 2636017"/>
                <a:gd name="connsiteY14" fmla="*/ 320 h 276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36017" h="2760961">
                  <a:moveTo>
                    <a:pt x="1354284" y="320"/>
                  </a:moveTo>
                  <a:cubicBezTo>
                    <a:pt x="1457667" y="-6993"/>
                    <a:pt x="1537856" y="112887"/>
                    <a:pt x="1471237" y="209424"/>
                  </a:cubicBezTo>
                  <a:cubicBezTo>
                    <a:pt x="1379768" y="341957"/>
                    <a:pt x="1283540" y="500927"/>
                    <a:pt x="1201764" y="678579"/>
                  </a:cubicBezTo>
                  <a:cubicBezTo>
                    <a:pt x="1101306" y="897119"/>
                    <a:pt x="1218642" y="1150212"/>
                    <a:pt x="1435813" y="1238675"/>
                  </a:cubicBezTo>
                  <a:cubicBezTo>
                    <a:pt x="1652984" y="1327139"/>
                    <a:pt x="2276798" y="1060943"/>
                    <a:pt x="2504789" y="1209360"/>
                  </a:cubicBezTo>
                  <a:lnTo>
                    <a:pt x="2636017" y="1726392"/>
                  </a:lnTo>
                  <a:lnTo>
                    <a:pt x="2371308" y="2073002"/>
                  </a:lnTo>
                  <a:cubicBezTo>
                    <a:pt x="2058833" y="2406818"/>
                    <a:pt x="1523141" y="2499357"/>
                    <a:pt x="1118425" y="2760961"/>
                  </a:cubicBezTo>
                  <a:lnTo>
                    <a:pt x="1022200" y="2667822"/>
                  </a:lnTo>
                  <a:lnTo>
                    <a:pt x="987207" y="2628477"/>
                  </a:lnTo>
                  <a:cubicBezTo>
                    <a:pt x="523985" y="2066320"/>
                    <a:pt x="183301" y="1393777"/>
                    <a:pt x="7648" y="654482"/>
                  </a:cubicBezTo>
                  <a:lnTo>
                    <a:pt x="0" y="615661"/>
                  </a:lnTo>
                  <a:lnTo>
                    <a:pt x="97505" y="565773"/>
                  </a:lnTo>
                  <a:cubicBezTo>
                    <a:pt x="499431" y="367465"/>
                    <a:pt x="909169" y="185300"/>
                    <a:pt x="1308918" y="11680"/>
                  </a:cubicBezTo>
                  <a:cubicBezTo>
                    <a:pt x="1324273" y="5005"/>
                    <a:pt x="1339515" y="1364"/>
                    <a:pt x="1354284" y="320"/>
                  </a:cubicBezTo>
                  <a:close/>
                </a:path>
              </a:pathLst>
            </a:custGeom>
            <a:solidFill>
              <a:schemeClr val="tx2"/>
            </a:solidFill>
            <a:ln w="3175" cap="flat">
              <a:noFill/>
              <a:prstDash val="solid"/>
              <a:miter/>
            </a:ln>
          </p:spPr>
          <p:txBody>
            <a:bodyPr rtlCol="0" anchor="ctr"/>
            <a:lstStyle/>
            <a:p>
              <a:endParaRPr lang="en-GB"/>
            </a:p>
          </p:txBody>
        </p:sp>
        <p:sp>
          <p:nvSpPr>
            <p:cNvPr id="90" name="Freeform: Shape 89">
              <a:extLst>
                <a:ext uri="{FF2B5EF4-FFF2-40B4-BE49-F238E27FC236}">
                  <a16:creationId xmlns:a16="http://schemas.microsoft.com/office/drawing/2014/main" id="{471D3681-BBEB-4494-833F-2164925B2CAE}"/>
                </a:ext>
              </a:extLst>
            </p:cNvPr>
            <p:cNvSpPr/>
            <p:nvPr userDrawn="1"/>
          </p:nvSpPr>
          <p:spPr>
            <a:xfrm>
              <a:off x="4837875" y="4782033"/>
              <a:ext cx="1852406" cy="2075966"/>
            </a:xfrm>
            <a:custGeom>
              <a:avLst/>
              <a:gdLst>
                <a:gd name="connsiteX0" fmla="*/ 684629 w 883960"/>
                <a:gd name="connsiteY0" fmla="*/ 0 h 2075966"/>
                <a:gd name="connsiteX1" fmla="*/ 769600 w 883960"/>
                <a:gd name="connsiteY1" fmla="*/ 304978 h 2075966"/>
                <a:gd name="connsiteX2" fmla="*/ 883960 w 883960"/>
                <a:gd name="connsiteY2" fmla="*/ 1286560 h 2075966"/>
                <a:gd name="connsiteX3" fmla="*/ 814248 w 883960"/>
                <a:gd name="connsiteY3" fmla="*/ 2063961 h 2075966"/>
                <a:gd name="connsiteX4" fmla="*/ 811629 w 883960"/>
                <a:gd name="connsiteY4" fmla="*/ 2075966 h 2075966"/>
                <a:gd name="connsiteX5" fmla="*/ 15616 w 883960"/>
                <a:gd name="connsiteY5" fmla="*/ 2075966 h 2075966"/>
                <a:gd name="connsiteX6" fmla="*/ 60055 w 883960"/>
                <a:gd name="connsiteY6" fmla="*/ 2009100 h 2075966"/>
                <a:gd name="connsiteX7" fmla="*/ 362740 w 883960"/>
                <a:gd name="connsiteY7" fmla="*/ 1457635 h 2075966"/>
                <a:gd name="connsiteX8" fmla="*/ 8999 w 883960"/>
                <a:gd name="connsiteY8" fmla="*/ 611053 h 2075966"/>
                <a:gd name="connsiteX9" fmla="*/ 0 w 883960"/>
                <a:gd name="connsiteY9" fmla="*/ 607451 h 2075966"/>
                <a:gd name="connsiteX10" fmla="*/ 132227 w 883960"/>
                <a:gd name="connsiteY10" fmla="*/ 472280 h 2075966"/>
                <a:gd name="connsiteX11" fmla="*/ 466664 w 883960"/>
                <a:gd name="connsiteY11" fmla="*/ 170049 h 2075966"/>
                <a:gd name="connsiteX0" fmla="*/ 684629 w 1765152"/>
                <a:gd name="connsiteY0" fmla="*/ 0 h 2075966"/>
                <a:gd name="connsiteX1" fmla="*/ 1760200 w 1765152"/>
                <a:gd name="connsiteY1" fmla="*/ 857428 h 2075966"/>
                <a:gd name="connsiteX2" fmla="*/ 883960 w 1765152"/>
                <a:gd name="connsiteY2" fmla="*/ 1286560 h 2075966"/>
                <a:gd name="connsiteX3" fmla="*/ 814248 w 1765152"/>
                <a:gd name="connsiteY3" fmla="*/ 2063961 h 2075966"/>
                <a:gd name="connsiteX4" fmla="*/ 811629 w 1765152"/>
                <a:gd name="connsiteY4" fmla="*/ 2075966 h 2075966"/>
                <a:gd name="connsiteX5" fmla="*/ 15616 w 1765152"/>
                <a:gd name="connsiteY5" fmla="*/ 2075966 h 2075966"/>
                <a:gd name="connsiteX6" fmla="*/ 60055 w 1765152"/>
                <a:gd name="connsiteY6" fmla="*/ 2009100 h 2075966"/>
                <a:gd name="connsiteX7" fmla="*/ 362740 w 1765152"/>
                <a:gd name="connsiteY7" fmla="*/ 1457635 h 2075966"/>
                <a:gd name="connsiteX8" fmla="*/ 8999 w 1765152"/>
                <a:gd name="connsiteY8" fmla="*/ 611053 h 2075966"/>
                <a:gd name="connsiteX9" fmla="*/ 0 w 1765152"/>
                <a:gd name="connsiteY9" fmla="*/ 607451 h 2075966"/>
                <a:gd name="connsiteX10" fmla="*/ 132227 w 1765152"/>
                <a:gd name="connsiteY10" fmla="*/ 472280 h 2075966"/>
                <a:gd name="connsiteX11" fmla="*/ 466664 w 1765152"/>
                <a:gd name="connsiteY11" fmla="*/ 170049 h 2075966"/>
                <a:gd name="connsiteX12" fmla="*/ 684629 w 1765152"/>
                <a:gd name="connsiteY12" fmla="*/ 0 h 2075966"/>
                <a:gd name="connsiteX0" fmla="*/ 684629 w 1838644"/>
                <a:gd name="connsiteY0" fmla="*/ 0 h 2075966"/>
                <a:gd name="connsiteX1" fmla="*/ 1760200 w 1838644"/>
                <a:gd name="connsiteY1" fmla="*/ 857428 h 2075966"/>
                <a:gd name="connsiteX2" fmla="*/ 1741210 w 1838644"/>
                <a:gd name="connsiteY2" fmla="*/ 1667560 h 2075966"/>
                <a:gd name="connsiteX3" fmla="*/ 814248 w 1838644"/>
                <a:gd name="connsiteY3" fmla="*/ 2063961 h 2075966"/>
                <a:gd name="connsiteX4" fmla="*/ 811629 w 1838644"/>
                <a:gd name="connsiteY4" fmla="*/ 2075966 h 2075966"/>
                <a:gd name="connsiteX5" fmla="*/ 15616 w 1838644"/>
                <a:gd name="connsiteY5" fmla="*/ 2075966 h 2075966"/>
                <a:gd name="connsiteX6" fmla="*/ 60055 w 1838644"/>
                <a:gd name="connsiteY6" fmla="*/ 2009100 h 2075966"/>
                <a:gd name="connsiteX7" fmla="*/ 362740 w 1838644"/>
                <a:gd name="connsiteY7" fmla="*/ 1457635 h 2075966"/>
                <a:gd name="connsiteX8" fmla="*/ 8999 w 1838644"/>
                <a:gd name="connsiteY8" fmla="*/ 611053 h 2075966"/>
                <a:gd name="connsiteX9" fmla="*/ 0 w 1838644"/>
                <a:gd name="connsiteY9" fmla="*/ 607451 h 2075966"/>
                <a:gd name="connsiteX10" fmla="*/ 132227 w 1838644"/>
                <a:gd name="connsiteY10" fmla="*/ 472280 h 2075966"/>
                <a:gd name="connsiteX11" fmla="*/ 466664 w 1838644"/>
                <a:gd name="connsiteY11" fmla="*/ 170049 h 2075966"/>
                <a:gd name="connsiteX12" fmla="*/ 684629 w 1838644"/>
                <a:gd name="connsiteY12" fmla="*/ 0 h 2075966"/>
                <a:gd name="connsiteX0" fmla="*/ 684629 w 1838644"/>
                <a:gd name="connsiteY0" fmla="*/ 0 h 2075966"/>
                <a:gd name="connsiteX1" fmla="*/ 1760200 w 1838644"/>
                <a:gd name="connsiteY1" fmla="*/ 857428 h 2075966"/>
                <a:gd name="connsiteX2" fmla="*/ 1741210 w 1838644"/>
                <a:gd name="connsiteY2" fmla="*/ 1667560 h 2075966"/>
                <a:gd name="connsiteX3" fmla="*/ 814248 w 1838644"/>
                <a:gd name="connsiteY3" fmla="*/ 2063961 h 2075966"/>
                <a:gd name="connsiteX4" fmla="*/ 1440279 w 1838644"/>
                <a:gd name="connsiteY4" fmla="*/ 2075966 h 2075966"/>
                <a:gd name="connsiteX5" fmla="*/ 15616 w 1838644"/>
                <a:gd name="connsiteY5" fmla="*/ 2075966 h 2075966"/>
                <a:gd name="connsiteX6" fmla="*/ 60055 w 1838644"/>
                <a:gd name="connsiteY6" fmla="*/ 2009100 h 2075966"/>
                <a:gd name="connsiteX7" fmla="*/ 362740 w 1838644"/>
                <a:gd name="connsiteY7" fmla="*/ 1457635 h 2075966"/>
                <a:gd name="connsiteX8" fmla="*/ 8999 w 1838644"/>
                <a:gd name="connsiteY8" fmla="*/ 611053 h 2075966"/>
                <a:gd name="connsiteX9" fmla="*/ 0 w 1838644"/>
                <a:gd name="connsiteY9" fmla="*/ 607451 h 2075966"/>
                <a:gd name="connsiteX10" fmla="*/ 132227 w 1838644"/>
                <a:gd name="connsiteY10" fmla="*/ 472280 h 2075966"/>
                <a:gd name="connsiteX11" fmla="*/ 466664 w 1838644"/>
                <a:gd name="connsiteY11" fmla="*/ 170049 h 2075966"/>
                <a:gd name="connsiteX12" fmla="*/ 684629 w 1838644"/>
                <a:gd name="connsiteY12" fmla="*/ 0 h 2075966"/>
                <a:gd name="connsiteX0" fmla="*/ 684629 w 1852406"/>
                <a:gd name="connsiteY0" fmla="*/ 0 h 2075966"/>
                <a:gd name="connsiteX1" fmla="*/ 1760200 w 1852406"/>
                <a:gd name="connsiteY1" fmla="*/ 857428 h 2075966"/>
                <a:gd name="connsiteX2" fmla="*/ 1741210 w 1852406"/>
                <a:gd name="connsiteY2" fmla="*/ 1667560 h 2075966"/>
                <a:gd name="connsiteX3" fmla="*/ 1842948 w 1852406"/>
                <a:gd name="connsiteY3" fmla="*/ 1911561 h 2075966"/>
                <a:gd name="connsiteX4" fmla="*/ 1440279 w 1852406"/>
                <a:gd name="connsiteY4" fmla="*/ 2075966 h 2075966"/>
                <a:gd name="connsiteX5" fmla="*/ 15616 w 1852406"/>
                <a:gd name="connsiteY5" fmla="*/ 2075966 h 2075966"/>
                <a:gd name="connsiteX6" fmla="*/ 60055 w 1852406"/>
                <a:gd name="connsiteY6" fmla="*/ 2009100 h 2075966"/>
                <a:gd name="connsiteX7" fmla="*/ 362740 w 1852406"/>
                <a:gd name="connsiteY7" fmla="*/ 1457635 h 2075966"/>
                <a:gd name="connsiteX8" fmla="*/ 8999 w 1852406"/>
                <a:gd name="connsiteY8" fmla="*/ 611053 h 2075966"/>
                <a:gd name="connsiteX9" fmla="*/ 0 w 1852406"/>
                <a:gd name="connsiteY9" fmla="*/ 607451 h 2075966"/>
                <a:gd name="connsiteX10" fmla="*/ 132227 w 1852406"/>
                <a:gd name="connsiteY10" fmla="*/ 472280 h 2075966"/>
                <a:gd name="connsiteX11" fmla="*/ 466664 w 1852406"/>
                <a:gd name="connsiteY11" fmla="*/ 170049 h 2075966"/>
                <a:gd name="connsiteX12" fmla="*/ 684629 w 1852406"/>
                <a:gd name="connsiteY12" fmla="*/ 0 h 2075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52406" h="2075966">
                  <a:moveTo>
                    <a:pt x="684629" y="0"/>
                  </a:moveTo>
                  <a:cubicBezTo>
                    <a:pt x="712953" y="101659"/>
                    <a:pt x="1731876" y="755769"/>
                    <a:pt x="1760200" y="857428"/>
                  </a:cubicBezTo>
                  <a:cubicBezTo>
                    <a:pt x="1834933" y="1171966"/>
                    <a:pt x="1727419" y="1491871"/>
                    <a:pt x="1741210" y="1667560"/>
                  </a:cubicBezTo>
                  <a:cubicBezTo>
                    <a:pt x="1755001" y="1843249"/>
                    <a:pt x="1888582" y="1665623"/>
                    <a:pt x="1842948" y="1911561"/>
                  </a:cubicBezTo>
                  <a:lnTo>
                    <a:pt x="1440279" y="2075966"/>
                  </a:lnTo>
                  <a:lnTo>
                    <a:pt x="15616" y="2075966"/>
                  </a:lnTo>
                  <a:lnTo>
                    <a:pt x="60055" y="2009100"/>
                  </a:lnTo>
                  <a:cubicBezTo>
                    <a:pt x="165109" y="1844501"/>
                    <a:pt x="270108" y="1658938"/>
                    <a:pt x="362740" y="1457635"/>
                  </a:cubicBezTo>
                  <a:cubicBezTo>
                    <a:pt x="514630" y="1127274"/>
                    <a:pt x="351748" y="732563"/>
                    <a:pt x="8999" y="611053"/>
                  </a:cubicBezTo>
                  <a:lnTo>
                    <a:pt x="0" y="607451"/>
                  </a:lnTo>
                  <a:lnTo>
                    <a:pt x="132227" y="472280"/>
                  </a:lnTo>
                  <a:cubicBezTo>
                    <a:pt x="238791" y="367919"/>
                    <a:pt x="350505" y="267275"/>
                    <a:pt x="466664" y="170049"/>
                  </a:cubicBezTo>
                  <a:lnTo>
                    <a:pt x="684629" y="0"/>
                  </a:lnTo>
                  <a:close/>
                </a:path>
              </a:pathLst>
            </a:custGeom>
            <a:solidFill>
              <a:schemeClr val="tx2"/>
            </a:solidFill>
            <a:ln w="3175" cap="flat">
              <a:noFill/>
              <a:prstDash val="solid"/>
              <a:miter/>
            </a:ln>
          </p:spPr>
          <p:txBody>
            <a:bodyPr rtlCol="0" anchor="ctr"/>
            <a:lstStyle/>
            <a:p>
              <a:endParaRPr lang="en-GB"/>
            </a:p>
          </p:txBody>
        </p:sp>
      </p:grpSp>
      <p:sp>
        <p:nvSpPr>
          <p:cNvPr id="20" name="Title 1">
            <a:extLst>
              <a:ext uri="{FF2B5EF4-FFF2-40B4-BE49-F238E27FC236}">
                <a16:creationId xmlns:a16="http://schemas.microsoft.com/office/drawing/2014/main" id="{4144BB6F-EA06-4A94-8476-057A5F18008A}"/>
              </a:ext>
            </a:extLst>
          </p:cNvPr>
          <p:cNvSpPr>
            <a:spLocks noGrp="1"/>
          </p:cNvSpPr>
          <p:nvPr>
            <p:ph type="ctrTitle"/>
          </p:nvPr>
        </p:nvSpPr>
        <p:spPr>
          <a:xfrm>
            <a:off x="3557306" y="2770361"/>
            <a:ext cx="7938286" cy="808440"/>
          </a:xfrm>
          <a:ln w="0">
            <a:noFill/>
          </a:ln>
        </p:spPr>
        <p:txBody>
          <a:bodyPr anchor="b">
            <a:normAutofit/>
          </a:bodyPr>
          <a:lstStyle>
            <a:lvl1pPr algn="l">
              <a:defRPr sz="4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21" name="Subtitle 2">
            <a:extLst>
              <a:ext uri="{FF2B5EF4-FFF2-40B4-BE49-F238E27FC236}">
                <a16:creationId xmlns:a16="http://schemas.microsoft.com/office/drawing/2014/main" id="{46CE1677-8106-435F-A9DA-92BEB556AF47}"/>
              </a:ext>
            </a:extLst>
          </p:cNvPr>
          <p:cNvSpPr>
            <a:spLocks noGrp="1"/>
          </p:cNvSpPr>
          <p:nvPr>
            <p:ph type="subTitle" idx="1"/>
          </p:nvPr>
        </p:nvSpPr>
        <p:spPr>
          <a:xfrm>
            <a:off x="3557306" y="3696447"/>
            <a:ext cx="7938286" cy="1503891"/>
          </a:xfrm>
          <a:ln w="0">
            <a:noFill/>
          </a:ln>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grpSp>
        <p:nvGrpSpPr>
          <p:cNvPr id="22" name="Graphic 3">
            <a:extLst>
              <a:ext uri="{FF2B5EF4-FFF2-40B4-BE49-F238E27FC236}">
                <a16:creationId xmlns:a16="http://schemas.microsoft.com/office/drawing/2014/main" id="{B96C9277-E48C-4352-BE9D-C3025B8DD0EF}"/>
              </a:ext>
            </a:extLst>
          </p:cNvPr>
          <p:cNvGrpSpPr/>
          <p:nvPr userDrawn="1"/>
        </p:nvGrpSpPr>
        <p:grpSpPr>
          <a:xfrm>
            <a:off x="2484879" y="1191794"/>
            <a:ext cx="1009760" cy="1341914"/>
            <a:chOff x="-1256907" y="1447742"/>
            <a:chExt cx="2513814" cy="3340724"/>
          </a:xfrm>
          <a:solidFill>
            <a:schemeClr val="tx2"/>
          </a:solidFill>
        </p:grpSpPr>
        <p:sp>
          <p:nvSpPr>
            <p:cNvPr id="23" name="Freeform: Shape 22">
              <a:extLst>
                <a:ext uri="{FF2B5EF4-FFF2-40B4-BE49-F238E27FC236}">
                  <a16:creationId xmlns:a16="http://schemas.microsoft.com/office/drawing/2014/main" id="{662F512F-D017-4580-8C56-D0EB80276A02}"/>
                </a:ext>
              </a:extLst>
            </p:cNvPr>
            <p:cNvSpPr/>
            <p:nvPr/>
          </p:nvSpPr>
          <p:spPr>
            <a:xfrm>
              <a:off x="-1240369" y="1464120"/>
              <a:ext cx="2480738" cy="3274571"/>
            </a:xfrm>
            <a:custGeom>
              <a:avLst/>
              <a:gdLst>
                <a:gd name="connsiteX0" fmla="*/ 1649525 w 2480737"/>
                <a:gd name="connsiteY0" fmla="*/ 437100 h 3274571"/>
                <a:gd name="connsiteX1" fmla="*/ 1566834 w 2480737"/>
                <a:gd name="connsiteY1" fmla="*/ 239303 h 3274571"/>
                <a:gd name="connsiteX2" fmla="*/ 1661763 w 2480737"/>
                <a:gd name="connsiteY2" fmla="*/ 73921 h 3274571"/>
                <a:gd name="connsiteX3" fmla="*/ 1604541 w 2480737"/>
                <a:gd name="connsiteY3" fmla="*/ 4129 h 3274571"/>
                <a:gd name="connsiteX4" fmla="*/ 0 w 2480737"/>
                <a:gd name="connsiteY4" fmla="*/ 1648692 h 3274571"/>
                <a:gd name="connsiteX5" fmla="*/ 838820 w 2480737"/>
                <a:gd name="connsiteY5" fmla="*/ 2859952 h 3274571"/>
                <a:gd name="connsiteX6" fmla="*/ 921511 w 2480737"/>
                <a:gd name="connsiteY6" fmla="*/ 3057750 h 3274571"/>
                <a:gd name="connsiteX7" fmla="*/ 826582 w 2480737"/>
                <a:gd name="connsiteY7" fmla="*/ 3223132 h 3274571"/>
                <a:gd name="connsiteX8" fmla="*/ 883804 w 2480737"/>
                <a:gd name="connsiteY8" fmla="*/ 3292924 h 3274571"/>
                <a:gd name="connsiteX9" fmla="*/ 2488676 w 2480737"/>
                <a:gd name="connsiteY9" fmla="*/ 1648692 h 3274571"/>
                <a:gd name="connsiteX10" fmla="*/ 1649525 w 2480737"/>
                <a:gd name="connsiteY10" fmla="*/ 437100 h 3274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80737" h="3274571">
                  <a:moveTo>
                    <a:pt x="1649525" y="437100"/>
                  </a:moveTo>
                  <a:cubicBezTo>
                    <a:pt x="1569480" y="408655"/>
                    <a:pt x="1531442" y="316702"/>
                    <a:pt x="1566834" y="239303"/>
                  </a:cubicBezTo>
                  <a:cubicBezTo>
                    <a:pt x="1595610" y="176458"/>
                    <a:pt x="1629679" y="120559"/>
                    <a:pt x="1661763" y="73921"/>
                  </a:cubicBezTo>
                  <a:cubicBezTo>
                    <a:pt x="1688555" y="34891"/>
                    <a:pt x="1647871" y="-14724"/>
                    <a:pt x="1604541" y="4129"/>
                  </a:cubicBezTo>
                  <a:cubicBezTo>
                    <a:pt x="852381" y="330925"/>
                    <a:pt x="0" y="743389"/>
                    <a:pt x="0" y="1648692"/>
                  </a:cubicBezTo>
                  <a:cubicBezTo>
                    <a:pt x="0" y="2210000"/>
                    <a:pt x="350611" y="2686963"/>
                    <a:pt x="838820" y="2859952"/>
                  </a:cubicBezTo>
                  <a:cubicBezTo>
                    <a:pt x="918865" y="2888398"/>
                    <a:pt x="956903" y="2980351"/>
                    <a:pt x="921511" y="3057750"/>
                  </a:cubicBezTo>
                  <a:cubicBezTo>
                    <a:pt x="892735" y="3120595"/>
                    <a:pt x="858666" y="3176494"/>
                    <a:pt x="826582" y="3223132"/>
                  </a:cubicBezTo>
                  <a:cubicBezTo>
                    <a:pt x="799790" y="3262162"/>
                    <a:pt x="840474" y="3311777"/>
                    <a:pt x="883804" y="3292924"/>
                  </a:cubicBezTo>
                  <a:cubicBezTo>
                    <a:pt x="1635964" y="2966128"/>
                    <a:pt x="2488676" y="2553664"/>
                    <a:pt x="2488676" y="1648692"/>
                  </a:cubicBezTo>
                  <a:cubicBezTo>
                    <a:pt x="2488345" y="1087053"/>
                    <a:pt x="2137734" y="610421"/>
                    <a:pt x="1649525" y="437100"/>
                  </a:cubicBezTo>
                  <a:close/>
                </a:path>
              </a:pathLst>
            </a:custGeom>
            <a:solidFill>
              <a:schemeClr val="bg1"/>
            </a:solidFill>
            <a:ln w="32962"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B0058F74-0570-4F7A-BF02-F1DE88387C73}"/>
                </a:ext>
              </a:extLst>
            </p:cNvPr>
            <p:cNvSpPr/>
            <p:nvPr/>
          </p:nvSpPr>
          <p:spPr>
            <a:xfrm>
              <a:off x="-862966" y="2573996"/>
              <a:ext cx="529224" cy="859988"/>
            </a:xfrm>
            <a:custGeom>
              <a:avLst/>
              <a:gdLst>
                <a:gd name="connsiteX0" fmla="*/ 273543 w 529224"/>
                <a:gd name="connsiteY0" fmla="*/ 249066 h 859988"/>
                <a:gd name="connsiteX1" fmla="*/ 82691 w 529224"/>
                <a:gd name="connsiteY1" fmla="*/ 327126 h 859988"/>
                <a:gd name="connsiteX2" fmla="*/ 82691 w 529224"/>
                <a:gd name="connsiteY2" fmla="*/ 0 h 859988"/>
                <a:gd name="connsiteX3" fmla="*/ 0 w 529224"/>
                <a:gd name="connsiteY3" fmla="*/ 0 h 859988"/>
                <a:gd name="connsiteX4" fmla="*/ 0 w 529224"/>
                <a:gd name="connsiteY4" fmla="*/ 522608 h 859988"/>
                <a:gd name="connsiteX5" fmla="*/ 0 w 529224"/>
                <a:gd name="connsiteY5" fmla="*/ 859658 h 859988"/>
                <a:gd name="connsiteX6" fmla="*/ 0 w 529224"/>
                <a:gd name="connsiteY6" fmla="*/ 888434 h 859988"/>
                <a:gd name="connsiteX7" fmla="*/ 82691 w 529224"/>
                <a:gd name="connsiteY7" fmla="*/ 888434 h 859988"/>
                <a:gd name="connsiteX8" fmla="*/ 82691 w 529224"/>
                <a:gd name="connsiteY8" fmla="*/ 859658 h 859988"/>
                <a:gd name="connsiteX9" fmla="*/ 82691 w 529224"/>
                <a:gd name="connsiteY9" fmla="*/ 522608 h 859988"/>
                <a:gd name="connsiteX10" fmla="*/ 273543 w 529224"/>
                <a:gd name="connsiteY10" fmla="*/ 331757 h 859988"/>
                <a:gd name="connsiteX11" fmla="*/ 464394 w 529224"/>
                <a:gd name="connsiteY11" fmla="*/ 522608 h 859988"/>
                <a:gd name="connsiteX12" fmla="*/ 464394 w 529224"/>
                <a:gd name="connsiteY12" fmla="*/ 888765 h 859988"/>
                <a:gd name="connsiteX13" fmla="*/ 547085 w 529224"/>
                <a:gd name="connsiteY13" fmla="*/ 888765 h 859988"/>
                <a:gd name="connsiteX14" fmla="*/ 547085 w 529224"/>
                <a:gd name="connsiteY14" fmla="*/ 522608 h 859988"/>
                <a:gd name="connsiteX15" fmla="*/ 273543 w 529224"/>
                <a:gd name="connsiteY15" fmla="*/ 249066 h 85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9224" h="859988">
                  <a:moveTo>
                    <a:pt x="273543" y="249066"/>
                  </a:moveTo>
                  <a:cubicBezTo>
                    <a:pt x="199451" y="249066"/>
                    <a:pt x="131975" y="278835"/>
                    <a:pt x="82691" y="327126"/>
                  </a:cubicBezTo>
                  <a:lnTo>
                    <a:pt x="82691" y="0"/>
                  </a:lnTo>
                  <a:lnTo>
                    <a:pt x="0" y="0"/>
                  </a:lnTo>
                  <a:lnTo>
                    <a:pt x="0" y="522608"/>
                  </a:lnTo>
                  <a:lnTo>
                    <a:pt x="0" y="859658"/>
                  </a:lnTo>
                  <a:lnTo>
                    <a:pt x="0" y="888434"/>
                  </a:lnTo>
                  <a:lnTo>
                    <a:pt x="82691" y="888434"/>
                  </a:lnTo>
                  <a:lnTo>
                    <a:pt x="82691" y="859658"/>
                  </a:lnTo>
                  <a:lnTo>
                    <a:pt x="82691" y="522608"/>
                  </a:lnTo>
                  <a:cubicBezTo>
                    <a:pt x="82691" y="417425"/>
                    <a:pt x="168359" y="331757"/>
                    <a:pt x="273543" y="331757"/>
                  </a:cubicBezTo>
                  <a:cubicBezTo>
                    <a:pt x="378726" y="331757"/>
                    <a:pt x="464394" y="417425"/>
                    <a:pt x="464394" y="522608"/>
                  </a:cubicBezTo>
                  <a:lnTo>
                    <a:pt x="464394" y="888765"/>
                  </a:lnTo>
                  <a:lnTo>
                    <a:pt x="547085" y="888765"/>
                  </a:lnTo>
                  <a:lnTo>
                    <a:pt x="547085" y="522608"/>
                  </a:lnTo>
                  <a:cubicBezTo>
                    <a:pt x="547416" y="371780"/>
                    <a:pt x="424702" y="249066"/>
                    <a:pt x="273543" y="249066"/>
                  </a:cubicBezTo>
                  <a:close/>
                </a:path>
              </a:pathLst>
            </a:custGeom>
            <a:solidFill>
              <a:schemeClr val="tx2"/>
            </a:solidFill>
            <a:ln w="32962"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72F191B3-3080-4010-B044-1E565EA39A47}"/>
                </a:ext>
              </a:extLst>
            </p:cNvPr>
            <p:cNvSpPr/>
            <p:nvPr/>
          </p:nvSpPr>
          <p:spPr>
            <a:xfrm>
              <a:off x="378395" y="2823062"/>
              <a:ext cx="529224" cy="628453"/>
            </a:xfrm>
            <a:custGeom>
              <a:avLst/>
              <a:gdLst>
                <a:gd name="connsiteX0" fmla="*/ 286443 w 529224"/>
                <a:gd name="connsiteY0" fmla="*/ 0 h 628453"/>
                <a:gd name="connsiteX1" fmla="*/ 64830 w 529224"/>
                <a:gd name="connsiteY1" fmla="*/ 56561 h 628453"/>
                <a:gd name="connsiteX2" fmla="*/ 105183 w 529224"/>
                <a:gd name="connsiteY2" fmla="*/ 128667 h 628453"/>
                <a:gd name="connsiteX3" fmla="*/ 286443 w 529224"/>
                <a:gd name="connsiteY3" fmla="*/ 82691 h 628453"/>
                <a:gd name="connsiteX4" fmla="*/ 476963 w 529224"/>
                <a:gd name="connsiteY4" fmla="*/ 264612 h 628453"/>
                <a:gd name="connsiteX5" fmla="*/ 306619 w 529224"/>
                <a:gd name="connsiteY5" fmla="*/ 235174 h 628453"/>
                <a:gd name="connsiteX6" fmla="*/ 0 w 529224"/>
                <a:gd name="connsiteY6" fmla="*/ 445871 h 628453"/>
                <a:gd name="connsiteX7" fmla="*/ 261304 w 529224"/>
                <a:gd name="connsiteY7" fmla="*/ 656568 h 628453"/>
                <a:gd name="connsiteX8" fmla="*/ 477625 w 529224"/>
                <a:gd name="connsiteY8" fmla="*/ 567262 h 628453"/>
                <a:gd name="connsiteX9" fmla="*/ 477625 w 529224"/>
                <a:gd name="connsiteY9" fmla="*/ 639699 h 628453"/>
                <a:gd name="connsiteX10" fmla="*/ 560316 w 529224"/>
                <a:gd name="connsiteY10" fmla="*/ 639699 h 628453"/>
                <a:gd name="connsiteX11" fmla="*/ 560316 w 529224"/>
                <a:gd name="connsiteY11" fmla="*/ 273542 h 628453"/>
                <a:gd name="connsiteX12" fmla="*/ 286443 w 529224"/>
                <a:gd name="connsiteY12" fmla="*/ 0 h 628453"/>
                <a:gd name="connsiteX13" fmla="*/ 261304 w 529224"/>
                <a:gd name="connsiteY13" fmla="*/ 573877 h 628453"/>
                <a:gd name="connsiteX14" fmla="*/ 82691 w 529224"/>
                <a:gd name="connsiteY14" fmla="*/ 445871 h 628453"/>
                <a:gd name="connsiteX15" fmla="*/ 306619 w 529224"/>
                <a:gd name="connsiteY15" fmla="*/ 317865 h 628453"/>
                <a:gd name="connsiteX16" fmla="*/ 477294 w 529224"/>
                <a:gd name="connsiteY16" fmla="*/ 353918 h 628453"/>
                <a:gd name="connsiteX17" fmla="*/ 477294 w 529224"/>
                <a:gd name="connsiteY17" fmla="*/ 382033 h 628453"/>
                <a:gd name="connsiteX18" fmla="*/ 261304 w 529224"/>
                <a:gd name="connsiteY18" fmla="*/ 573877 h 62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9224" h="628453">
                  <a:moveTo>
                    <a:pt x="286443" y="0"/>
                  </a:moveTo>
                  <a:cubicBezTo>
                    <a:pt x="208713" y="0"/>
                    <a:pt x="129991" y="20177"/>
                    <a:pt x="64830" y="56561"/>
                  </a:cubicBezTo>
                  <a:lnTo>
                    <a:pt x="105183" y="128667"/>
                  </a:lnTo>
                  <a:cubicBezTo>
                    <a:pt x="158106" y="98899"/>
                    <a:pt x="222605" y="82691"/>
                    <a:pt x="286443" y="82691"/>
                  </a:cubicBezTo>
                  <a:cubicBezTo>
                    <a:pt x="388649" y="82691"/>
                    <a:pt x="472333" y="163728"/>
                    <a:pt x="476963" y="264612"/>
                  </a:cubicBezTo>
                  <a:cubicBezTo>
                    <a:pt x="423710" y="245427"/>
                    <a:pt x="365165" y="235174"/>
                    <a:pt x="306619" y="235174"/>
                  </a:cubicBezTo>
                  <a:cubicBezTo>
                    <a:pt x="134621" y="235174"/>
                    <a:pt x="0" y="327788"/>
                    <a:pt x="0" y="445871"/>
                  </a:cubicBezTo>
                  <a:cubicBezTo>
                    <a:pt x="0" y="547746"/>
                    <a:pt x="68799" y="656568"/>
                    <a:pt x="261304" y="656568"/>
                  </a:cubicBezTo>
                  <a:cubicBezTo>
                    <a:pt x="349949" y="656568"/>
                    <a:pt x="424702" y="620184"/>
                    <a:pt x="477625" y="567262"/>
                  </a:cubicBezTo>
                  <a:lnTo>
                    <a:pt x="477625" y="639699"/>
                  </a:lnTo>
                  <a:lnTo>
                    <a:pt x="560316" y="639699"/>
                  </a:lnTo>
                  <a:lnTo>
                    <a:pt x="560316" y="273542"/>
                  </a:lnTo>
                  <a:cubicBezTo>
                    <a:pt x="559985" y="122714"/>
                    <a:pt x="437271" y="0"/>
                    <a:pt x="286443" y="0"/>
                  </a:cubicBezTo>
                  <a:close/>
                  <a:moveTo>
                    <a:pt x="261304" y="573877"/>
                  </a:moveTo>
                  <a:cubicBezTo>
                    <a:pt x="146198" y="573877"/>
                    <a:pt x="82691" y="528562"/>
                    <a:pt x="82691" y="445871"/>
                  </a:cubicBezTo>
                  <a:cubicBezTo>
                    <a:pt x="82691" y="376410"/>
                    <a:pt x="185228" y="317865"/>
                    <a:pt x="306619" y="317865"/>
                  </a:cubicBezTo>
                  <a:cubicBezTo>
                    <a:pt x="382034" y="317865"/>
                    <a:pt x="440910" y="337380"/>
                    <a:pt x="477294" y="353918"/>
                  </a:cubicBezTo>
                  <a:lnTo>
                    <a:pt x="477294" y="382033"/>
                  </a:lnTo>
                  <a:cubicBezTo>
                    <a:pt x="477294" y="472663"/>
                    <a:pt x="385011" y="573877"/>
                    <a:pt x="261304" y="573877"/>
                  </a:cubicBezTo>
                  <a:close/>
                </a:path>
              </a:pathLst>
            </a:custGeom>
            <a:solidFill>
              <a:schemeClr val="tx2"/>
            </a:solidFill>
            <a:ln w="32962"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C2C5FFD1-65AF-404C-8235-D50B7B6515C6}"/>
                </a:ext>
              </a:extLst>
            </p:cNvPr>
            <p:cNvSpPr/>
            <p:nvPr/>
          </p:nvSpPr>
          <p:spPr>
            <a:xfrm>
              <a:off x="-235174" y="2823393"/>
              <a:ext cx="562301" cy="628453"/>
            </a:xfrm>
            <a:custGeom>
              <a:avLst/>
              <a:gdLst>
                <a:gd name="connsiteX0" fmla="*/ 328119 w 562300"/>
                <a:gd name="connsiteY0" fmla="*/ 573546 h 628453"/>
                <a:gd name="connsiteX1" fmla="*/ 82691 w 562300"/>
                <a:gd name="connsiteY1" fmla="*/ 328119 h 628453"/>
                <a:gd name="connsiteX2" fmla="*/ 328119 w 562300"/>
                <a:gd name="connsiteY2" fmla="*/ 82691 h 628453"/>
                <a:gd name="connsiteX3" fmla="*/ 520293 w 562300"/>
                <a:gd name="connsiteY3" fmla="*/ 175636 h 628453"/>
                <a:gd name="connsiteX4" fmla="*/ 585123 w 562300"/>
                <a:gd name="connsiteY4" fmla="*/ 124037 h 628453"/>
                <a:gd name="connsiteX5" fmla="*/ 328119 w 562300"/>
                <a:gd name="connsiteY5" fmla="*/ 0 h 628453"/>
                <a:gd name="connsiteX6" fmla="*/ 0 w 562300"/>
                <a:gd name="connsiteY6" fmla="*/ 328119 h 628453"/>
                <a:gd name="connsiteX7" fmla="*/ 328119 w 562300"/>
                <a:gd name="connsiteY7" fmla="*/ 656237 h 628453"/>
                <a:gd name="connsiteX8" fmla="*/ 590416 w 562300"/>
                <a:gd name="connsiteY8" fmla="*/ 525254 h 628453"/>
                <a:gd name="connsiteX9" fmla="*/ 524263 w 562300"/>
                <a:gd name="connsiteY9" fmla="*/ 475640 h 628453"/>
                <a:gd name="connsiteX10" fmla="*/ 328119 w 562300"/>
                <a:gd name="connsiteY10" fmla="*/ 573546 h 62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2300" h="628453">
                  <a:moveTo>
                    <a:pt x="328119" y="573546"/>
                  </a:moveTo>
                  <a:cubicBezTo>
                    <a:pt x="192836" y="573546"/>
                    <a:pt x="82691" y="463401"/>
                    <a:pt x="82691" y="328119"/>
                  </a:cubicBezTo>
                  <a:cubicBezTo>
                    <a:pt x="82691" y="192836"/>
                    <a:pt x="192836" y="82691"/>
                    <a:pt x="328119" y="82691"/>
                  </a:cubicBezTo>
                  <a:cubicBezTo>
                    <a:pt x="403203" y="82691"/>
                    <a:pt x="473325" y="116429"/>
                    <a:pt x="520293" y="175636"/>
                  </a:cubicBezTo>
                  <a:lnTo>
                    <a:pt x="585123" y="124037"/>
                  </a:lnTo>
                  <a:cubicBezTo>
                    <a:pt x="522278" y="45315"/>
                    <a:pt x="428671" y="0"/>
                    <a:pt x="328119" y="0"/>
                  </a:cubicBezTo>
                  <a:cubicBezTo>
                    <a:pt x="147190" y="0"/>
                    <a:pt x="0" y="147190"/>
                    <a:pt x="0" y="328119"/>
                  </a:cubicBezTo>
                  <a:cubicBezTo>
                    <a:pt x="0" y="509047"/>
                    <a:pt x="147190" y="656237"/>
                    <a:pt x="328119" y="656237"/>
                  </a:cubicBezTo>
                  <a:cubicBezTo>
                    <a:pt x="432310" y="656237"/>
                    <a:pt x="527901" y="608607"/>
                    <a:pt x="590416" y="525254"/>
                  </a:cubicBezTo>
                  <a:lnTo>
                    <a:pt x="524263" y="475640"/>
                  </a:lnTo>
                  <a:cubicBezTo>
                    <a:pt x="477625" y="537823"/>
                    <a:pt x="405849" y="573546"/>
                    <a:pt x="328119" y="573546"/>
                  </a:cubicBezTo>
                  <a:close/>
                </a:path>
              </a:pathLst>
            </a:custGeom>
            <a:solidFill>
              <a:schemeClr val="tx2"/>
            </a:solidFill>
            <a:ln w="32962" cap="flat">
              <a:noFill/>
              <a:prstDash val="solid"/>
              <a:miter/>
            </a:ln>
          </p:spPr>
          <p:txBody>
            <a:bodyPr rtlCol="0" anchor="ctr"/>
            <a:lstStyle/>
            <a:p>
              <a:endParaRPr lang="en-GB"/>
            </a:p>
          </p:txBody>
        </p:sp>
      </p:grpSp>
      <p:sp>
        <p:nvSpPr>
          <p:cNvPr id="27" name="TextBox 26">
            <a:extLst>
              <a:ext uri="{FF2B5EF4-FFF2-40B4-BE49-F238E27FC236}">
                <a16:creationId xmlns:a16="http://schemas.microsoft.com/office/drawing/2014/main" id="{FEA2CA49-FB08-4C93-88BE-8EB1A7D36FF3}"/>
              </a:ext>
            </a:extLst>
          </p:cNvPr>
          <p:cNvSpPr txBox="1"/>
          <p:nvPr userDrawn="1"/>
        </p:nvSpPr>
        <p:spPr>
          <a:xfrm>
            <a:off x="3557306" y="1628234"/>
            <a:ext cx="1577676" cy="552524"/>
          </a:xfrm>
          <a:prstGeom prst="rect">
            <a:avLst/>
          </a:prstGeom>
          <a:noFill/>
        </p:spPr>
        <p:txBody>
          <a:bodyPr wrap="none" rtlCol="0">
            <a:spAutoFit/>
          </a:bodyPr>
          <a:lstStyle/>
          <a:p>
            <a:pPr>
              <a:lnSpc>
                <a:spcPct val="70000"/>
              </a:lnSpc>
            </a:pPr>
            <a:r>
              <a:rPr lang="en-GB" sz="1400" dirty="0">
                <a:solidFill>
                  <a:schemeClr val="bg1"/>
                </a:solidFill>
                <a:latin typeface="Rubik" panose="00000500000000000000" pitchFamily="2" charset="-79"/>
                <a:cs typeface="Rubik" panose="00000500000000000000" pitchFamily="2" charset="-79"/>
              </a:rPr>
              <a:t>healthcare</a:t>
            </a:r>
          </a:p>
          <a:p>
            <a:pPr>
              <a:lnSpc>
                <a:spcPct val="70000"/>
              </a:lnSpc>
            </a:pPr>
            <a:r>
              <a:rPr lang="en-GB" sz="1400" dirty="0">
                <a:solidFill>
                  <a:schemeClr val="bg1"/>
                </a:solidFill>
                <a:latin typeface="Rubik" panose="00000500000000000000" pitchFamily="2" charset="-79"/>
                <a:cs typeface="Rubik" panose="00000500000000000000" pitchFamily="2" charset="-79"/>
              </a:rPr>
              <a:t>communications</a:t>
            </a:r>
          </a:p>
          <a:p>
            <a:pPr>
              <a:lnSpc>
                <a:spcPct val="70000"/>
              </a:lnSpc>
            </a:pPr>
            <a:r>
              <a:rPr lang="en-GB" sz="1400" dirty="0">
                <a:solidFill>
                  <a:schemeClr val="bg1"/>
                </a:solidFill>
                <a:latin typeface="Rubik" panose="00000500000000000000" pitchFamily="2" charset="-79"/>
                <a:cs typeface="Rubik" panose="00000500000000000000" pitchFamily="2" charset="-79"/>
              </a:rPr>
              <a:t>association</a:t>
            </a:r>
          </a:p>
        </p:txBody>
      </p:sp>
    </p:spTree>
    <p:extLst>
      <p:ext uri="{BB962C8B-B14F-4D97-AF65-F5344CB8AC3E}">
        <p14:creationId xmlns:p14="http://schemas.microsoft.com/office/powerpoint/2010/main" val="41317151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F8AAE534-077B-4C07-9365-0670153BFD57}"/>
              </a:ext>
            </a:extLst>
          </p:cNvPr>
          <p:cNvSpPr/>
          <p:nvPr userDrawn="1"/>
        </p:nvSpPr>
        <p:spPr>
          <a:xfrm>
            <a:off x="1" y="5972486"/>
            <a:ext cx="905238" cy="885514"/>
          </a:xfrm>
          <a:custGeom>
            <a:avLst/>
            <a:gdLst>
              <a:gd name="connsiteX0" fmla="*/ 1600546 w 3271685"/>
              <a:gd name="connsiteY0" fmla="*/ 216 h 3200400"/>
              <a:gd name="connsiteX1" fmla="*/ 1680026 w 3271685"/>
              <a:gd name="connsiteY1" fmla="*/ 142280 h 3200400"/>
              <a:gd name="connsiteX2" fmla="*/ 1496922 w 3271685"/>
              <a:gd name="connsiteY2" fmla="*/ 460986 h 3200400"/>
              <a:gd name="connsiteX3" fmla="*/ 1655966 w 3271685"/>
              <a:gd name="connsiteY3" fmla="*/ 841560 h 3200400"/>
              <a:gd name="connsiteX4" fmla="*/ 3271685 w 3271685"/>
              <a:gd name="connsiteY4" fmla="*/ 3174368 h 3200400"/>
              <a:gd name="connsiteX5" fmla="*/ 3270915 w 3271685"/>
              <a:gd name="connsiteY5" fmla="*/ 3200400 h 3200400"/>
              <a:gd name="connsiteX6" fmla="*/ 0 w 3271685"/>
              <a:gd name="connsiteY6" fmla="*/ 3200400 h 3200400"/>
              <a:gd name="connsiteX7" fmla="*/ 0 w 3271685"/>
              <a:gd name="connsiteY7" fmla="*/ 799288 h 3200400"/>
              <a:gd name="connsiteX8" fmla="*/ 210843 w 3271685"/>
              <a:gd name="connsiteY8" fmla="*/ 670141 h 3200400"/>
              <a:gd name="connsiteX9" fmla="*/ 1569727 w 3271685"/>
              <a:gd name="connsiteY9" fmla="*/ 7925 h 3200400"/>
              <a:gd name="connsiteX10" fmla="*/ 1600546 w 3271685"/>
              <a:gd name="connsiteY10" fmla="*/ 216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71685" h="3200400">
                <a:moveTo>
                  <a:pt x="1600546" y="216"/>
                </a:moveTo>
                <a:cubicBezTo>
                  <a:pt x="1670797" y="-4741"/>
                  <a:pt x="1725411" y="76663"/>
                  <a:pt x="1680026" y="142280"/>
                </a:cubicBezTo>
                <a:cubicBezTo>
                  <a:pt x="1617844" y="232269"/>
                  <a:pt x="1552540" y="340378"/>
                  <a:pt x="1496922" y="460986"/>
                </a:cubicBezTo>
                <a:cubicBezTo>
                  <a:pt x="1428495" y="609406"/>
                  <a:pt x="1501924" y="786880"/>
                  <a:pt x="1655966" y="841560"/>
                </a:cubicBezTo>
                <a:cubicBezTo>
                  <a:pt x="2596150" y="1174955"/>
                  <a:pt x="3271685" y="2093576"/>
                  <a:pt x="3271685" y="3174368"/>
                </a:cubicBezTo>
                <a:lnTo>
                  <a:pt x="3270915" y="3200400"/>
                </a:lnTo>
                <a:lnTo>
                  <a:pt x="0" y="3200400"/>
                </a:lnTo>
                <a:lnTo>
                  <a:pt x="0" y="799288"/>
                </a:lnTo>
                <a:lnTo>
                  <a:pt x="210843" y="670141"/>
                </a:lnTo>
                <a:cubicBezTo>
                  <a:pt x="645327" y="417341"/>
                  <a:pt x="1116956" y="204578"/>
                  <a:pt x="1569727" y="7925"/>
                </a:cubicBezTo>
                <a:cubicBezTo>
                  <a:pt x="1580155" y="3394"/>
                  <a:pt x="1590510" y="924"/>
                  <a:pt x="1600546" y="216"/>
                </a:cubicBezTo>
                <a:close/>
              </a:path>
            </a:pathLst>
          </a:custGeom>
          <a:solidFill>
            <a:srgbClr val="11B4E6"/>
          </a:solidFill>
          <a:ln w="38100" cap="flat">
            <a:solidFill>
              <a:schemeClr val="accent2"/>
            </a:solidFill>
            <a:prstDash val="solid"/>
            <a:miter/>
          </a:ln>
        </p:spPr>
        <p:txBody>
          <a:bodyPr rtlCol="0" anchor="ctr"/>
          <a:lstStyle/>
          <a:p>
            <a:endParaRPr lang="en-GB"/>
          </a:p>
        </p:txBody>
      </p:sp>
    </p:spTree>
    <p:extLst>
      <p:ext uri="{BB962C8B-B14F-4D97-AF65-F5344CB8AC3E}">
        <p14:creationId xmlns:p14="http://schemas.microsoft.com/office/powerpoint/2010/main" val="4432119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837A7-42EE-4810-BA81-956E29CCFC7E}"/>
              </a:ext>
            </a:extLst>
          </p:cNvPr>
          <p:cNvSpPr>
            <a:spLocks noGrp="1"/>
          </p:cNvSpPr>
          <p:nvPr>
            <p:ph type="title"/>
          </p:nvPr>
        </p:nvSpPr>
        <p:spPr/>
        <p:txBody>
          <a:bodyPr/>
          <a:lstStyle/>
          <a:p>
            <a:r>
              <a:rPr lang="en-US" dirty="0"/>
              <a:t>Click to edit Master title style</a:t>
            </a:r>
            <a:endParaRPr lang="en-GB" dirty="0"/>
          </a:p>
        </p:txBody>
      </p:sp>
      <p:sp>
        <p:nvSpPr>
          <p:cNvPr id="7" name="Text Placeholder 6">
            <a:extLst>
              <a:ext uri="{FF2B5EF4-FFF2-40B4-BE49-F238E27FC236}">
                <a16:creationId xmlns:a16="http://schemas.microsoft.com/office/drawing/2014/main" id="{98A3ED21-0E78-4B7B-AB57-FA1B412A301D}"/>
              </a:ext>
            </a:extLst>
          </p:cNvPr>
          <p:cNvSpPr>
            <a:spLocks noGrp="1"/>
          </p:cNvSpPr>
          <p:nvPr>
            <p:ph type="body" sz="quarter" idx="13"/>
          </p:nvPr>
        </p:nvSpPr>
        <p:spPr>
          <a:xfrm>
            <a:off x="442913" y="1449388"/>
            <a:ext cx="11306174" cy="4356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8">
            <a:extLst>
              <a:ext uri="{FF2B5EF4-FFF2-40B4-BE49-F238E27FC236}">
                <a16:creationId xmlns:a16="http://schemas.microsoft.com/office/drawing/2014/main" id="{7B543999-85A0-4560-A69A-825B1CA85158}"/>
              </a:ext>
            </a:extLst>
          </p:cNvPr>
          <p:cNvSpPr>
            <a:spLocks noGrp="1"/>
          </p:cNvSpPr>
          <p:nvPr>
            <p:ph type="body" sz="quarter" idx="14" hasCustomPrompt="1"/>
          </p:nvPr>
        </p:nvSpPr>
        <p:spPr>
          <a:xfrm>
            <a:off x="905239" y="5898995"/>
            <a:ext cx="9387337" cy="565382"/>
          </a:xfrm>
        </p:spPr>
        <p:txBody>
          <a:bodyPr anchor="b">
            <a:noAutofit/>
          </a:bodyPr>
          <a:lstStyle>
            <a:lvl1pPr marL="0" indent="0">
              <a:spcBef>
                <a:spcPts val="0"/>
              </a:spcBef>
              <a:buNone/>
              <a:defRPr sz="1200">
                <a:latin typeface="Rubik" panose="00000500000000000000" pitchFamily="2" charset="-79"/>
                <a:cs typeface="Rubik" panose="00000500000000000000" pitchFamily="2" charset="-79"/>
              </a:defRPr>
            </a:lvl1pPr>
            <a:lvl2pPr marL="268288" indent="0">
              <a:buNone/>
              <a:defRPr sz="1200">
                <a:latin typeface="Rubik" panose="00000500000000000000" pitchFamily="2" charset="-79"/>
                <a:cs typeface="Rubik" panose="00000500000000000000" pitchFamily="2" charset="-79"/>
              </a:defRPr>
            </a:lvl2pPr>
            <a:lvl3pPr marL="534987" indent="0">
              <a:buNone/>
              <a:defRPr sz="1200">
                <a:latin typeface="Rubik" panose="00000500000000000000" pitchFamily="2" charset="-79"/>
                <a:cs typeface="Rubik" panose="00000500000000000000" pitchFamily="2" charset="-79"/>
              </a:defRPr>
            </a:lvl3pPr>
            <a:lvl4pPr marL="803275" indent="0">
              <a:buNone/>
              <a:defRPr sz="1200">
                <a:latin typeface="Rubik" panose="00000500000000000000" pitchFamily="2" charset="-79"/>
                <a:cs typeface="Rubik" panose="00000500000000000000" pitchFamily="2" charset="-79"/>
              </a:defRPr>
            </a:lvl4pPr>
            <a:lvl5pPr marL="1081087" indent="0">
              <a:buNone/>
              <a:defRPr sz="1200">
                <a:latin typeface="Rubik" panose="00000500000000000000" pitchFamily="2" charset="-79"/>
                <a:cs typeface="Rubik" panose="00000500000000000000" pitchFamily="2" charset="-79"/>
              </a:defRPr>
            </a:lvl5pPr>
          </a:lstStyle>
          <a:p>
            <a:pPr lvl="0"/>
            <a:r>
              <a:rPr lang="en-US" dirty="0"/>
              <a:t>Insert footnote here</a:t>
            </a:r>
          </a:p>
        </p:txBody>
      </p:sp>
      <p:sp>
        <p:nvSpPr>
          <p:cNvPr id="6" name="Freeform: Shape 5">
            <a:extLst>
              <a:ext uri="{FF2B5EF4-FFF2-40B4-BE49-F238E27FC236}">
                <a16:creationId xmlns:a16="http://schemas.microsoft.com/office/drawing/2014/main" id="{359529DC-9782-4ABF-9073-BC627D0F34C6}"/>
              </a:ext>
            </a:extLst>
          </p:cNvPr>
          <p:cNvSpPr/>
          <p:nvPr userDrawn="1"/>
        </p:nvSpPr>
        <p:spPr>
          <a:xfrm>
            <a:off x="1" y="5972486"/>
            <a:ext cx="905238" cy="885514"/>
          </a:xfrm>
          <a:custGeom>
            <a:avLst/>
            <a:gdLst>
              <a:gd name="connsiteX0" fmla="*/ 1600546 w 3271685"/>
              <a:gd name="connsiteY0" fmla="*/ 216 h 3200400"/>
              <a:gd name="connsiteX1" fmla="*/ 1680026 w 3271685"/>
              <a:gd name="connsiteY1" fmla="*/ 142280 h 3200400"/>
              <a:gd name="connsiteX2" fmla="*/ 1496922 w 3271685"/>
              <a:gd name="connsiteY2" fmla="*/ 460986 h 3200400"/>
              <a:gd name="connsiteX3" fmla="*/ 1655966 w 3271685"/>
              <a:gd name="connsiteY3" fmla="*/ 841560 h 3200400"/>
              <a:gd name="connsiteX4" fmla="*/ 3271685 w 3271685"/>
              <a:gd name="connsiteY4" fmla="*/ 3174368 h 3200400"/>
              <a:gd name="connsiteX5" fmla="*/ 3270915 w 3271685"/>
              <a:gd name="connsiteY5" fmla="*/ 3200400 h 3200400"/>
              <a:gd name="connsiteX6" fmla="*/ 0 w 3271685"/>
              <a:gd name="connsiteY6" fmla="*/ 3200400 h 3200400"/>
              <a:gd name="connsiteX7" fmla="*/ 0 w 3271685"/>
              <a:gd name="connsiteY7" fmla="*/ 799288 h 3200400"/>
              <a:gd name="connsiteX8" fmla="*/ 210843 w 3271685"/>
              <a:gd name="connsiteY8" fmla="*/ 670141 h 3200400"/>
              <a:gd name="connsiteX9" fmla="*/ 1569727 w 3271685"/>
              <a:gd name="connsiteY9" fmla="*/ 7925 h 3200400"/>
              <a:gd name="connsiteX10" fmla="*/ 1600546 w 3271685"/>
              <a:gd name="connsiteY10" fmla="*/ 216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71685" h="3200400">
                <a:moveTo>
                  <a:pt x="1600546" y="216"/>
                </a:moveTo>
                <a:cubicBezTo>
                  <a:pt x="1670797" y="-4741"/>
                  <a:pt x="1725411" y="76663"/>
                  <a:pt x="1680026" y="142280"/>
                </a:cubicBezTo>
                <a:cubicBezTo>
                  <a:pt x="1617844" y="232269"/>
                  <a:pt x="1552540" y="340378"/>
                  <a:pt x="1496922" y="460986"/>
                </a:cubicBezTo>
                <a:cubicBezTo>
                  <a:pt x="1428495" y="609406"/>
                  <a:pt x="1501924" y="786880"/>
                  <a:pt x="1655966" y="841560"/>
                </a:cubicBezTo>
                <a:cubicBezTo>
                  <a:pt x="2596150" y="1174955"/>
                  <a:pt x="3271685" y="2093576"/>
                  <a:pt x="3271685" y="3174368"/>
                </a:cubicBezTo>
                <a:lnTo>
                  <a:pt x="3270915" y="3200400"/>
                </a:lnTo>
                <a:lnTo>
                  <a:pt x="0" y="3200400"/>
                </a:lnTo>
                <a:lnTo>
                  <a:pt x="0" y="799288"/>
                </a:lnTo>
                <a:lnTo>
                  <a:pt x="210843" y="670141"/>
                </a:lnTo>
                <a:cubicBezTo>
                  <a:pt x="645327" y="417341"/>
                  <a:pt x="1116956" y="204578"/>
                  <a:pt x="1569727" y="7925"/>
                </a:cubicBezTo>
                <a:cubicBezTo>
                  <a:pt x="1580155" y="3394"/>
                  <a:pt x="1590510" y="924"/>
                  <a:pt x="1600546" y="216"/>
                </a:cubicBezTo>
                <a:close/>
              </a:path>
            </a:pathLst>
          </a:custGeom>
          <a:solidFill>
            <a:srgbClr val="F7B434"/>
          </a:solidFill>
          <a:ln w="38100" cap="flat">
            <a:solidFill>
              <a:schemeClr val="accent3"/>
            </a:solidFill>
            <a:prstDash val="solid"/>
            <a:miter/>
          </a:ln>
        </p:spPr>
        <p:txBody>
          <a:bodyPr rtlCol="0" anchor="ctr"/>
          <a:lstStyle/>
          <a:p>
            <a:endParaRPr lang="en-GB"/>
          </a:p>
        </p:txBody>
      </p:sp>
    </p:spTree>
    <p:extLst>
      <p:ext uri="{BB962C8B-B14F-4D97-AF65-F5344CB8AC3E}">
        <p14:creationId xmlns:p14="http://schemas.microsoft.com/office/powerpoint/2010/main" val="889299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3F9F-5551-47E6-8B10-11A9F3CA5153}"/>
              </a:ext>
            </a:extLst>
          </p:cNvPr>
          <p:cNvSpPr>
            <a:spLocks noGrp="1"/>
          </p:cNvSpPr>
          <p:nvPr>
            <p:ph type="title"/>
          </p:nvPr>
        </p:nvSpPr>
        <p:spPr/>
        <p:txBody>
          <a:bodyPr/>
          <a:lstStyle/>
          <a:p>
            <a:r>
              <a:rPr lang="en-US"/>
              <a:t>Click to edit Master title style</a:t>
            </a:r>
            <a:endParaRPr lang="en-GB"/>
          </a:p>
        </p:txBody>
      </p:sp>
      <p:sp>
        <p:nvSpPr>
          <p:cNvPr id="6" name="Freeform: Shape 5">
            <a:extLst>
              <a:ext uri="{FF2B5EF4-FFF2-40B4-BE49-F238E27FC236}">
                <a16:creationId xmlns:a16="http://schemas.microsoft.com/office/drawing/2014/main" id="{AEEF6FA4-A68D-45E7-92CE-65914E393F52}"/>
              </a:ext>
            </a:extLst>
          </p:cNvPr>
          <p:cNvSpPr/>
          <p:nvPr userDrawn="1"/>
        </p:nvSpPr>
        <p:spPr>
          <a:xfrm>
            <a:off x="1" y="5972486"/>
            <a:ext cx="905238" cy="885514"/>
          </a:xfrm>
          <a:custGeom>
            <a:avLst/>
            <a:gdLst>
              <a:gd name="connsiteX0" fmla="*/ 1600546 w 3271685"/>
              <a:gd name="connsiteY0" fmla="*/ 216 h 3200400"/>
              <a:gd name="connsiteX1" fmla="*/ 1680026 w 3271685"/>
              <a:gd name="connsiteY1" fmla="*/ 142280 h 3200400"/>
              <a:gd name="connsiteX2" fmla="*/ 1496922 w 3271685"/>
              <a:gd name="connsiteY2" fmla="*/ 460986 h 3200400"/>
              <a:gd name="connsiteX3" fmla="*/ 1655966 w 3271685"/>
              <a:gd name="connsiteY3" fmla="*/ 841560 h 3200400"/>
              <a:gd name="connsiteX4" fmla="*/ 3271685 w 3271685"/>
              <a:gd name="connsiteY4" fmla="*/ 3174368 h 3200400"/>
              <a:gd name="connsiteX5" fmla="*/ 3270915 w 3271685"/>
              <a:gd name="connsiteY5" fmla="*/ 3200400 h 3200400"/>
              <a:gd name="connsiteX6" fmla="*/ 0 w 3271685"/>
              <a:gd name="connsiteY6" fmla="*/ 3200400 h 3200400"/>
              <a:gd name="connsiteX7" fmla="*/ 0 w 3271685"/>
              <a:gd name="connsiteY7" fmla="*/ 799288 h 3200400"/>
              <a:gd name="connsiteX8" fmla="*/ 210843 w 3271685"/>
              <a:gd name="connsiteY8" fmla="*/ 670141 h 3200400"/>
              <a:gd name="connsiteX9" fmla="*/ 1569727 w 3271685"/>
              <a:gd name="connsiteY9" fmla="*/ 7925 h 3200400"/>
              <a:gd name="connsiteX10" fmla="*/ 1600546 w 3271685"/>
              <a:gd name="connsiteY10" fmla="*/ 216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71685" h="3200400">
                <a:moveTo>
                  <a:pt x="1600546" y="216"/>
                </a:moveTo>
                <a:cubicBezTo>
                  <a:pt x="1670797" y="-4741"/>
                  <a:pt x="1725411" y="76663"/>
                  <a:pt x="1680026" y="142280"/>
                </a:cubicBezTo>
                <a:cubicBezTo>
                  <a:pt x="1617844" y="232269"/>
                  <a:pt x="1552540" y="340378"/>
                  <a:pt x="1496922" y="460986"/>
                </a:cubicBezTo>
                <a:cubicBezTo>
                  <a:pt x="1428495" y="609406"/>
                  <a:pt x="1501924" y="786880"/>
                  <a:pt x="1655966" y="841560"/>
                </a:cubicBezTo>
                <a:cubicBezTo>
                  <a:pt x="2596150" y="1174955"/>
                  <a:pt x="3271685" y="2093576"/>
                  <a:pt x="3271685" y="3174368"/>
                </a:cubicBezTo>
                <a:lnTo>
                  <a:pt x="3270915" y="3200400"/>
                </a:lnTo>
                <a:lnTo>
                  <a:pt x="0" y="3200400"/>
                </a:lnTo>
                <a:lnTo>
                  <a:pt x="0" y="799288"/>
                </a:lnTo>
                <a:lnTo>
                  <a:pt x="210843" y="670141"/>
                </a:lnTo>
                <a:cubicBezTo>
                  <a:pt x="645327" y="417341"/>
                  <a:pt x="1116956" y="204578"/>
                  <a:pt x="1569727" y="7925"/>
                </a:cubicBezTo>
                <a:cubicBezTo>
                  <a:pt x="1580155" y="3394"/>
                  <a:pt x="1590510" y="924"/>
                  <a:pt x="1600546" y="216"/>
                </a:cubicBezTo>
                <a:close/>
              </a:path>
            </a:pathLst>
          </a:custGeom>
          <a:solidFill>
            <a:srgbClr val="F7B434"/>
          </a:solidFill>
          <a:ln w="38100" cap="flat">
            <a:solidFill>
              <a:schemeClr val="accent3"/>
            </a:solidFill>
            <a:prstDash val="solid"/>
            <a:miter/>
          </a:ln>
        </p:spPr>
        <p:txBody>
          <a:bodyPr rtlCol="0" anchor="ctr"/>
          <a:lstStyle/>
          <a:p>
            <a:endParaRPr lang="en-GB"/>
          </a:p>
        </p:txBody>
      </p:sp>
    </p:spTree>
    <p:extLst>
      <p:ext uri="{BB962C8B-B14F-4D97-AF65-F5344CB8AC3E}">
        <p14:creationId xmlns:p14="http://schemas.microsoft.com/office/powerpoint/2010/main" val="38384258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634E8C3C-DADB-4DBE-9A40-3CA435795D05}"/>
              </a:ext>
            </a:extLst>
          </p:cNvPr>
          <p:cNvSpPr/>
          <p:nvPr userDrawn="1"/>
        </p:nvSpPr>
        <p:spPr>
          <a:xfrm>
            <a:off x="1" y="5972486"/>
            <a:ext cx="905238" cy="885514"/>
          </a:xfrm>
          <a:custGeom>
            <a:avLst/>
            <a:gdLst>
              <a:gd name="connsiteX0" fmla="*/ 1600546 w 3271685"/>
              <a:gd name="connsiteY0" fmla="*/ 216 h 3200400"/>
              <a:gd name="connsiteX1" fmla="*/ 1680026 w 3271685"/>
              <a:gd name="connsiteY1" fmla="*/ 142280 h 3200400"/>
              <a:gd name="connsiteX2" fmla="*/ 1496922 w 3271685"/>
              <a:gd name="connsiteY2" fmla="*/ 460986 h 3200400"/>
              <a:gd name="connsiteX3" fmla="*/ 1655966 w 3271685"/>
              <a:gd name="connsiteY3" fmla="*/ 841560 h 3200400"/>
              <a:gd name="connsiteX4" fmla="*/ 3271685 w 3271685"/>
              <a:gd name="connsiteY4" fmla="*/ 3174368 h 3200400"/>
              <a:gd name="connsiteX5" fmla="*/ 3270915 w 3271685"/>
              <a:gd name="connsiteY5" fmla="*/ 3200400 h 3200400"/>
              <a:gd name="connsiteX6" fmla="*/ 0 w 3271685"/>
              <a:gd name="connsiteY6" fmla="*/ 3200400 h 3200400"/>
              <a:gd name="connsiteX7" fmla="*/ 0 w 3271685"/>
              <a:gd name="connsiteY7" fmla="*/ 799288 h 3200400"/>
              <a:gd name="connsiteX8" fmla="*/ 210843 w 3271685"/>
              <a:gd name="connsiteY8" fmla="*/ 670141 h 3200400"/>
              <a:gd name="connsiteX9" fmla="*/ 1569727 w 3271685"/>
              <a:gd name="connsiteY9" fmla="*/ 7925 h 3200400"/>
              <a:gd name="connsiteX10" fmla="*/ 1600546 w 3271685"/>
              <a:gd name="connsiteY10" fmla="*/ 216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71685" h="3200400">
                <a:moveTo>
                  <a:pt x="1600546" y="216"/>
                </a:moveTo>
                <a:cubicBezTo>
                  <a:pt x="1670797" y="-4741"/>
                  <a:pt x="1725411" y="76663"/>
                  <a:pt x="1680026" y="142280"/>
                </a:cubicBezTo>
                <a:cubicBezTo>
                  <a:pt x="1617844" y="232269"/>
                  <a:pt x="1552540" y="340378"/>
                  <a:pt x="1496922" y="460986"/>
                </a:cubicBezTo>
                <a:cubicBezTo>
                  <a:pt x="1428495" y="609406"/>
                  <a:pt x="1501924" y="786880"/>
                  <a:pt x="1655966" y="841560"/>
                </a:cubicBezTo>
                <a:cubicBezTo>
                  <a:pt x="2596150" y="1174955"/>
                  <a:pt x="3271685" y="2093576"/>
                  <a:pt x="3271685" y="3174368"/>
                </a:cubicBezTo>
                <a:lnTo>
                  <a:pt x="3270915" y="3200400"/>
                </a:lnTo>
                <a:lnTo>
                  <a:pt x="0" y="3200400"/>
                </a:lnTo>
                <a:lnTo>
                  <a:pt x="0" y="799288"/>
                </a:lnTo>
                <a:lnTo>
                  <a:pt x="210843" y="670141"/>
                </a:lnTo>
                <a:cubicBezTo>
                  <a:pt x="645327" y="417341"/>
                  <a:pt x="1116956" y="204578"/>
                  <a:pt x="1569727" y="7925"/>
                </a:cubicBezTo>
                <a:cubicBezTo>
                  <a:pt x="1580155" y="3394"/>
                  <a:pt x="1590510" y="924"/>
                  <a:pt x="1600546" y="216"/>
                </a:cubicBezTo>
                <a:close/>
              </a:path>
            </a:pathLst>
          </a:custGeom>
          <a:solidFill>
            <a:srgbClr val="F7B434"/>
          </a:solidFill>
          <a:ln w="38100" cap="flat">
            <a:solidFill>
              <a:schemeClr val="accent3"/>
            </a:solidFill>
            <a:prstDash val="solid"/>
            <a:miter/>
          </a:ln>
        </p:spPr>
        <p:txBody>
          <a:bodyPr rtlCol="0" anchor="ctr"/>
          <a:lstStyle/>
          <a:p>
            <a:endParaRPr lang="en-GB"/>
          </a:p>
        </p:txBody>
      </p:sp>
    </p:spTree>
    <p:extLst>
      <p:ext uri="{BB962C8B-B14F-4D97-AF65-F5344CB8AC3E}">
        <p14:creationId xmlns:p14="http://schemas.microsoft.com/office/powerpoint/2010/main" val="30500060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837A7-42EE-4810-BA81-956E29CCFC7E}"/>
              </a:ext>
            </a:extLst>
          </p:cNvPr>
          <p:cNvSpPr>
            <a:spLocks noGrp="1"/>
          </p:cNvSpPr>
          <p:nvPr>
            <p:ph type="title"/>
          </p:nvPr>
        </p:nvSpPr>
        <p:spPr/>
        <p:txBody>
          <a:bodyPr/>
          <a:lstStyle/>
          <a:p>
            <a:r>
              <a:rPr lang="en-US"/>
              <a:t>Click to edit Master title style</a:t>
            </a:r>
            <a:endParaRPr lang="en-GB"/>
          </a:p>
        </p:txBody>
      </p:sp>
      <p:sp>
        <p:nvSpPr>
          <p:cNvPr id="7" name="Text Placeholder 6">
            <a:extLst>
              <a:ext uri="{FF2B5EF4-FFF2-40B4-BE49-F238E27FC236}">
                <a16:creationId xmlns:a16="http://schemas.microsoft.com/office/drawing/2014/main" id="{98A3ED21-0E78-4B7B-AB57-FA1B412A301D}"/>
              </a:ext>
            </a:extLst>
          </p:cNvPr>
          <p:cNvSpPr>
            <a:spLocks noGrp="1"/>
          </p:cNvSpPr>
          <p:nvPr>
            <p:ph type="body" sz="quarter" idx="13"/>
          </p:nvPr>
        </p:nvSpPr>
        <p:spPr>
          <a:xfrm>
            <a:off x="442913" y="1449388"/>
            <a:ext cx="11306174" cy="435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8">
            <a:extLst>
              <a:ext uri="{FF2B5EF4-FFF2-40B4-BE49-F238E27FC236}">
                <a16:creationId xmlns:a16="http://schemas.microsoft.com/office/drawing/2014/main" id="{7B543999-85A0-4560-A69A-825B1CA85158}"/>
              </a:ext>
            </a:extLst>
          </p:cNvPr>
          <p:cNvSpPr>
            <a:spLocks noGrp="1"/>
          </p:cNvSpPr>
          <p:nvPr>
            <p:ph type="body" sz="quarter" idx="14" hasCustomPrompt="1"/>
          </p:nvPr>
        </p:nvSpPr>
        <p:spPr>
          <a:xfrm>
            <a:off x="905239" y="5898995"/>
            <a:ext cx="9387337" cy="565382"/>
          </a:xfrm>
        </p:spPr>
        <p:txBody>
          <a:bodyPr anchor="b">
            <a:noAutofit/>
          </a:bodyPr>
          <a:lstStyle>
            <a:lvl1pPr marL="0" indent="0">
              <a:spcBef>
                <a:spcPts val="0"/>
              </a:spcBef>
              <a:buNone/>
              <a:defRPr sz="1200">
                <a:latin typeface="Rubik" panose="00000500000000000000" pitchFamily="2" charset="-79"/>
                <a:cs typeface="Rubik" panose="00000500000000000000" pitchFamily="2" charset="-79"/>
              </a:defRPr>
            </a:lvl1pPr>
            <a:lvl2pPr marL="268288" indent="0">
              <a:buNone/>
              <a:defRPr sz="1200">
                <a:latin typeface="Rubik" panose="00000500000000000000" pitchFamily="2" charset="-79"/>
                <a:cs typeface="Rubik" panose="00000500000000000000" pitchFamily="2" charset="-79"/>
              </a:defRPr>
            </a:lvl2pPr>
            <a:lvl3pPr marL="534987" indent="0">
              <a:buNone/>
              <a:defRPr sz="1200">
                <a:latin typeface="Rubik" panose="00000500000000000000" pitchFamily="2" charset="-79"/>
                <a:cs typeface="Rubik" panose="00000500000000000000" pitchFamily="2" charset="-79"/>
              </a:defRPr>
            </a:lvl3pPr>
            <a:lvl4pPr marL="803275" indent="0">
              <a:buNone/>
              <a:defRPr sz="1200">
                <a:latin typeface="Rubik" panose="00000500000000000000" pitchFamily="2" charset="-79"/>
                <a:cs typeface="Rubik" panose="00000500000000000000" pitchFamily="2" charset="-79"/>
              </a:defRPr>
            </a:lvl4pPr>
            <a:lvl5pPr marL="1081087" indent="0">
              <a:buNone/>
              <a:defRPr sz="1200">
                <a:latin typeface="Rubik" panose="00000500000000000000" pitchFamily="2" charset="-79"/>
                <a:cs typeface="Rubik" panose="00000500000000000000" pitchFamily="2" charset="-79"/>
              </a:defRPr>
            </a:lvl5pPr>
          </a:lstStyle>
          <a:p>
            <a:pPr lvl="0"/>
            <a:r>
              <a:rPr lang="en-US" dirty="0"/>
              <a:t>Insert footnote here</a:t>
            </a:r>
          </a:p>
        </p:txBody>
      </p:sp>
      <p:sp>
        <p:nvSpPr>
          <p:cNvPr id="6" name="Freeform: Shape 5">
            <a:extLst>
              <a:ext uri="{FF2B5EF4-FFF2-40B4-BE49-F238E27FC236}">
                <a16:creationId xmlns:a16="http://schemas.microsoft.com/office/drawing/2014/main" id="{7BCAB3FD-8A55-4D40-9E5F-81C9AC02ED19}"/>
              </a:ext>
            </a:extLst>
          </p:cNvPr>
          <p:cNvSpPr/>
          <p:nvPr userDrawn="1"/>
        </p:nvSpPr>
        <p:spPr>
          <a:xfrm>
            <a:off x="1" y="5972486"/>
            <a:ext cx="905238" cy="885514"/>
          </a:xfrm>
          <a:custGeom>
            <a:avLst/>
            <a:gdLst>
              <a:gd name="connsiteX0" fmla="*/ 1600546 w 3271685"/>
              <a:gd name="connsiteY0" fmla="*/ 216 h 3200400"/>
              <a:gd name="connsiteX1" fmla="*/ 1680026 w 3271685"/>
              <a:gd name="connsiteY1" fmla="*/ 142280 h 3200400"/>
              <a:gd name="connsiteX2" fmla="*/ 1496922 w 3271685"/>
              <a:gd name="connsiteY2" fmla="*/ 460986 h 3200400"/>
              <a:gd name="connsiteX3" fmla="*/ 1655966 w 3271685"/>
              <a:gd name="connsiteY3" fmla="*/ 841560 h 3200400"/>
              <a:gd name="connsiteX4" fmla="*/ 3271685 w 3271685"/>
              <a:gd name="connsiteY4" fmla="*/ 3174368 h 3200400"/>
              <a:gd name="connsiteX5" fmla="*/ 3270915 w 3271685"/>
              <a:gd name="connsiteY5" fmla="*/ 3200400 h 3200400"/>
              <a:gd name="connsiteX6" fmla="*/ 0 w 3271685"/>
              <a:gd name="connsiteY6" fmla="*/ 3200400 h 3200400"/>
              <a:gd name="connsiteX7" fmla="*/ 0 w 3271685"/>
              <a:gd name="connsiteY7" fmla="*/ 799288 h 3200400"/>
              <a:gd name="connsiteX8" fmla="*/ 210843 w 3271685"/>
              <a:gd name="connsiteY8" fmla="*/ 670141 h 3200400"/>
              <a:gd name="connsiteX9" fmla="*/ 1569727 w 3271685"/>
              <a:gd name="connsiteY9" fmla="*/ 7925 h 3200400"/>
              <a:gd name="connsiteX10" fmla="*/ 1600546 w 3271685"/>
              <a:gd name="connsiteY10" fmla="*/ 216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71685" h="3200400">
                <a:moveTo>
                  <a:pt x="1600546" y="216"/>
                </a:moveTo>
                <a:cubicBezTo>
                  <a:pt x="1670797" y="-4741"/>
                  <a:pt x="1725411" y="76663"/>
                  <a:pt x="1680026" y="142280"/>
                </a:cubicBezTo>
                <a:cubicBezTo>
                  <a:pt x="1617844" y="232269"/>
                  <a:pt x="1552540" y="340378"/>
                  <a:pt x="1496922" y="460986"/>
                </a:cubicBezTo>
                <a:cubicBezTo>
                  <a:pt x="1428495" y="609406"/>
                  <a:pt x="1501924" y="786880"/>
                  <a:pt x="1655966" y="841560"/>
                </a:cubicBezTo>
                <a:cubicBezTo>
                  <a:pt x="2596150" y="1174955"/>
                  <a:pt x="3271685" y="2093576"/>
                  <a:pt x="3271685" y="3174368"/>
                </a:cubicBezTo>
                <a:lnTo>
                  <a:pt x="3270915" y="3200400"/>
                </a:lnTo>
                <a:lnTo>
                  <a:pt x="0" y="3200400"/>
                </a:lnTo>
                <a:lnTo>
                  <a:pt x="0" y="799288"/>
                </a:lnTo>
                <a:lnTo>
                  <a:pt x="210843" y="670141"/>
                </a:lnTo>
                <a:cubicBezTo>
                  <a:pt x="645327" y="417341"/>
                  <a:pt x="1116956" y="204578"/>
                  <a:pt x="1569727" y="7925"/>
                </a:cubicBezTo>
                <a:cubicBezTo>
                  <a:pt x="1580155" y="3394"/>
                  <a:pt x="1590510" y="924"/>
                  <a:pt x="1600546" y="216"/>
                </a:cubicBezTo>
                <a:close/>
              </a:path>
            </a:pathLst>
          </a:custGeom>
          <a:solidFill>
            <a:srgbClr val="6E295B"/>
          </a:solidFill>
          <a:ln w="38100" cap="flat">
            <a:solidFill>
              <a:schemeClr val="accent5"/>
            </a:solidFill>
            <a:prstDash val="solid"/>
            <a:miter/>
          </a:ln>
        </p:spPr>
        <p:txBody>
          <a:bodyPr rtlCol="0" anchor="ctr"/>
          <a:lstStyle/>
          <a:p>
            <a:endParaRPr lang="en-GB"/>
          </a:p>
        </p:txBody>
      </p:sp>
    </p:spTree>
    <p:extLst>
      <p:ext uri="{BB962C8B-B14F-4D97-AF65-F5344CB8AC3E}">
        <p14:creationId xmlns:p14="http://schemas.microsoft.com/office/powerpoint/2010/main" val="15727084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5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3F9F-5551-47E6-8B10-11A9F3CA5153}"/>
              </a:ext>
            </a:extLst>
          </p:cNvPr>
          <p:cNvSpPr>
            <a:spLocks noGrp="1"/>
          </p:cNvSpPr>
          <p:nvPr>
            <p:ph type="title"/>
          </p:nvPr>
        </p:nvSpPr>
        <p:spPr/>
        <p:txBody>
          <a:bodyPr/>
          <a:lstStyle/>
          <a:p>
            <a:r>
              <a:rPr lang="en-US"/>
              <a:t>Click to edit Master title style</a:t>
            </a:r>
            <a:endParaRPr lang="en-GB"/>
          </a:p>
        </p:txBody>
      </p:sp>
      <p:sp>
        <p:nvSpPr>
          <p:cNvPr id="6" name="Freeform: Shape 5">
            <a:extLst>
              <a:ext uri="{FF2B5EF4-FFF2-40B4-BE49-F238E27FC236}">
                <a16:creationId xmlns:a16="http://schemas.microsoft.com/office/drawing/2014/main" id="{1E6D463D-6B61-4F6F-8863-FBF3129E5B8E}"/>
              </a:ext>
            </a:extLst>
          </p:cNvPr>
          <p:cNvSpPr/>
          <p:nvPr userDrawn="1"/>
        </p:nvSpPr>
        <p:spPr>
          <a:xfrm>
            <a:off x="1" y="5972486"/>
            <a:ext cx="905238" cy="885514"/>
          </a:xfrm>
          <a:custGeom>
            <a:avLst/>
            <a:gdLst>
              <a:gd name="connsiteX0" fmla="*/ 1600546 w 3271685"/>
              <a:gd name="connsiteY0" fmla="*/ 216 h 3200400"/>
              <a:gd name="connsiteX1" fmla="*/ 1680026 w 3271685"/>
              <a:gd name="connsiteY1" fmla="*/ 142280 h 3200400"/>
              <a:gd name="connsiteX2" fmla="*/ 1496922 w 3271685"/>
              <a:gd name="connsiteY2" fmla="*/ 460986 h 3200400"/>
              <a:gd name="connsiteX3" fmla="*/ 1655966 w 3271685"/>
              <a:gd name="connsiteY3" fmla="*/ 841560 h 3200400"/>
              <a:gd name="connsiteX4" fmla="*/ 3271685 w 3271685"/>
              <a:gd name="connsiteY4" fmla="*/ 3174368 h 3200400"/>
              <a:gd name="connsiteX5" fmla="*/ 3270915 w 3271685"/>
              <a:gd name="connsiteY5" fmla="*/ 3200400 h 3200400"/>
              <a:gd name="connsiteX6" fmla="*/ 0 w 3271685"/>
              <a:gd name="connsiteY6" fmla="*/ 3200400 h 3200400"/>
              <a:gd name="connsiteX7" fmla="*/ 0 w 3271685"/>
              <a:gd name="connsiteY7" fmla="*/ 799288 h 3200400"/>
              <a:gd name="connsiteX8" fmla="*/ 210843 w 3271685"/>
              <a:gd name="connsiteY8" fmla="*/ 670141 h 3200400"/>
              <a:gd name="connsiteX9" fmla="*/ 1569727 w 3271685"/>
              <a:gd name="connsiteY9" fmla="*/ 7925 h 3200400"/>
              <a:gd name="connsiteX10" fmla="*/ 1600546 w 3271685"/>
              <a:gd name="connsiteY10" fmla="*/ 216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71685" h="3200400">
                <a:moveTo>
                  <a:pt x="1600546" y="216"/>
                </a:moveTo>
                <a:cubicBezTo>
                  <a:pt x="1670797" y="-4741"/>
                  <a:pt x="1725411" y="76663"/>
                  <a:pt x="1680026" y="142280"/>
                </a:cubicBezTo>
                <a:cubicBezTo>
                  <a:pt x="1617844" y="232269"/>
                  <a:pt x="1552540" y="340378"/>
                  <a:pt x="1496922" y="460986"/>
                </a:cubicBezTo>
                <a:cubicBezTo>
                  <a:pt x="1428495" y="609406"/>
                  <a:pt x="1501924" y="786880"/>
                  <a:pt x="1655966" y="841560"/>
                </a:cubicBezTo>
                <a:cubicBezTo>
                  <a:pt x="2596150" y="1174955"/>
                  <a:pt x="3271685" y="2093576"/>
                  <a:pt x="3271685" y="3174368"/>
                </a:cubicBezTo>
                <a:lnTo>
                  <a:pt x="3270915" y="3200400"/>
                </a:lnTo>
                <a:lnTo>
                  <a:pt x="0" y="3200400"/>
                </a:lnTo>
                <a:lnTo>
                  <a:pt x="0" y="799288"/>
                </a:lnTo>
                <a:lnTo>
                  <a:pt x="210843" y="670141"/>
                </a:lnTo>
                <a:cubicBezTo>
                  <a:pt x="645327" y="417341"/>
                  <a:pt x="1116956" y="204578"/>
                  <a:pt x="1569727" y="7925"/>
                </a:cubicBezTo>
                <a:cubicBezTo>
                  <a:pt x="1580155" y="3394"/>
                  <a:pt x="1590510" y="924"/>
                  <a:pt x="1600546" y="216"/>
                </a:cubicBezTo>
                <a:close/>
              </a:path>
            </a:pathLst>
          </a:custGeom>
          <a:solidFill>
            <a:srgbClr val="6E295B"/>
          </a:solidFill>
          <a:ln w="38100" cap="flat">
            <a:solidFill>
              <a:schemeClr val="accent5"/>
            </a:solidFill>
            <a:prstDash val="solid"/>
            <a:miter/>
          </a:ln>
        </p:spPr>
        <p:txBody>
          <a:bodyPr rtlCol="0" anchor="ctr"/>
          <a:lstStyle/>
          <a:p>
            <a:endParaRPr lang="en-GB"/>
          </a:p>
        </p:txBody>
      </p:sp>
    </p:spTree>
    <p:extLst>
      <p:ext uri="{BB962C8B-B14F-4D97-AF65-F5344CB8AC3E}">
        <p14:creationId xmlns:p14="http://schemas.microsoft.com/office/powerpoint/2010/main" val="24404361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49E819E8-83EC-4D46-BAA9-7ABA8F706978}"/>
              </a:ext>
            </a:extLst>
          </p:cNvPr>
          <p:cNvSpPr/>
          <p:nvPr userDrawn="1"/>
        </p:nvSpPr>
        <p:spPr>
          <a:xfrm>
            <a:off x="1" y="5972486"/>
            <a:ext cx="905238" cy="885514"/>
          </a:xfrm>
          <a:custGeom>
            <a:avLst/>
            <a:gdLst>
              <a:gd name="connsiteX0" fmla="*/ 1600546 w 3271685"/>
              <a:gd name="connsiteY0" fmla="*/ 216 h 3200400"/>
              <a:gd name="connsiteX1" fmla="*/ 1680026 w 3271685"/>
              <a:gd name="connsiteY1" fmla="*/ 142280 h 3200400"/>
              <a:gd name="connsiteX2" fmla="*/ 1496922 w 3271685"/>
              <a:gd name="connsiteY2" fmla="*/ 460986 h 3200400"/>
              <a:gd name="connsiteX3" fmla="*/ 1655966 w 3271685"/>
              <a:gd name="connsiteY3" fmla="*/ 841560 h 3200400"/>
              <a:gd name="connsiteX4" fmla="*/ 3271685 w 3271685"/>
              <a:gd name="connsiteY4" fmla="*/ 3174368 h 3200400"/>
              <a:gd name="connsiteX5" fmla="*/ 3270915 w 3271685"/>
              <a:gd name="connsiteY5" fmla="*/ 3200400 h 3200400"/>
              <a:gd name="connsiteX6" fmla="*/ 0 w 3271685"/>
              <a:gd name="connsiteY6" fmla="*/ 3200400 h 3200400"/>
              <a:gd name="connsiteX7" fmla="*/ 0 w 3271685"/>
              <a:gd name="connsiteY7" fmla="*/ 799288 h 3200400"/>
              <a:gd name="connsiteX8" fmla="*/ 210843 w 3271685"/>
              <a:gd name="connsiteY8" fmla="*/ 670141 h 3200400"/>
              <a:gd name="connsiteX9" fmla="*/ 1569727 w 3271685"/>
              <a:gd name="connsiteY9" fmla="*/ 7925 h 3200400"/>
              <a:gd name="connsiteX10" fmla="*/ 1600546 w 3271685"/>
              <a:gd name="connsiteY10" fmla="*/ 216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71685" h="3200400">
                <a:moveTo>
                  <a:pt x="1600546" y="216"/>
                </a:moveTo>
                <a:cubicBezTo>
                  <a:pt x="1670797" y="-4741"/>
                  <a:pt x="1725411" y="76663"/>
                  <a:pt x="1680026" y="142280"/>
                </a:cubicBezTo>
                <a:cubicBezTo>
                  <a:pt x="1617844" y="232269"/>
                  <a:pt x="1552540" y="340378"/>
                  <a:pt x="1496922" y="460986"/>
                </a:cubicBezTo>
                <a:cubicBezTo>
                  <a:pt x="1428495" y="609406"/>
                  <a:pt x="1501924" y="786880"/>
                  <a:pt x="1655966" y="841560"/>
                </a:cubicBezTo>
                <a:cubicBezTo>
                  <a:pt x="2596150" y="1174955"/>
                  <a:pt x="3271685" y="2093576"/>
                  <a:pt x="3271685" y="3174368"/>
                </a:cubicBezTo>
                <a:lnTo>
                  <a:pt x="3270915" y="3200400"/>
                </a:lnTo>
                <a:lnTo>
                  <a:pt x="0" y="3200400"/>
                </a:lnTo>
                <a:lnTo>
                  <a:pt x="0" y="799288"/>
                </a:lnTo>
                <a:lnTo>
                  <a:pt x="210843" y="670141"/>
                </a:lnTo>
                <a:cubicBezTo>
                  <a:pt x="645327" y="417341"/>
                  <a:pt x="1116956" y="204578"/>
                  <a:pt x="1569727" y="7925"/>
                </a:cubicBezTo>
                <a:cubicBezTo>
                  <a:pt x="1580155" y="3394"/>
                  <a:pt x="1590510" y="924"/>
                  <a:pt x="1600546" y="216"/>
                </a:cubicBezTo>
                <a:close/>
              </a:path>
            </a:pathLst>
          </a:custGeom>
          <a:solidFill>
            <a:schemeClr val="accent5"/>
          </a:solidFill>
          <a:ln w="38100" cap="flat">
            <a:solidFill>
              <a:schemeClr val="accent5"/>
            </a:solidFill>
            <a:prstDash val="solid"/>
            <a:miter/>
          </a:ln>
        </p:spPr>
        <p:txBody>
          <a:bodyPr rtlCol="0" anchor="ctr"/>
          <a:lstStyle/>
          <a:p>
            <a:endParaRPr lang="en-GB"/>
          </a:p>
        </p:txBody>
      </p:sp>
    </p:spTree>
    <p:extLst>
      <p:ext uri="{BB962C8B-B14F-4D97-AF65-F5344CB8AC3E}">
        <p14:creationId xmlns:p14="http://schemas.microsoft.com/office/powerpoint/2010/main" val="2956291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837A7-42EE-4810-BA81-956E29CCFC7E}"/>
              </a:ext>
            </a:extLst>
          </p:cNvPr>
          <p:cNvSpPr>
            <a:spLocks noGrp="1"/>
          </p:cNvSpPr>
          <p:nvPr>
            <p:ph type="title"/>
          </p:nvPr>
        </p:nvSpPr>
        <p:spPr/>
        <p:txBody>
          <a:bodyPr/>
          <a:lstStyle/>
          <a:p>
            <a:r>
              <a:rPr lang="en-US"/>
              <a:t>Click to edit Master title style</a:t>
            </a:r>
            <a:endParaRPr lang="en-GB"/>
          </a:p>
        </p:txBody>
      </p:sp>
      <p:sp>
        <p:nvSpPr>
          <p:cNvPr id="7" name="Text Placeholder 6">
            <a:extLst>
              <a:ext uri="{FF2B5EF4-FFF2-40B4-BE49-F238E27FC236}">
                <a16:creationId xmlns:a16="http://schemas.microsoft.com/office/drawing/2014/main" id="{98A3ED21-0E78-4B7B-AB57-FA1B412A301D}"/>
              </a:ext>
            </a:extLst>
          </p:cNvPr>
          <p:cNvSpPr>
            <a:spLocks noGrp="1"/>
          </p:cNvSpPr>
          <p:nvPr>
            <p:ph type="body" sz="quarter" idx="13"/>
          </p:nvPr>
        </p:nvSpPr>
        <p:spPr>
          <a:xfrm>
            <a:off x="442913" y="1449388"/>
            <a:ext cx="11306174" cy="4356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8">
            <a:extLst>
              <a:ext uri="{FF2B5EF4-FFF2-40B4-BE49-F238E27FC236}">
                <a16:creationId xmlns:a16="http://schemas.microsoft.com/office/drawing/2014/main" id="{7B543999-85A0-4560-A69A-825B1CA85158}"/>
              </a:ext>
            </a:extLst>
          </p:cNvPr>
          <p:cNvSpPr>
            <a:spLocks noGrp="1"/>
          </p:cNvSpPr>
          <p:nvPr>
            <p:ph type="body" sz="quarter" idx="14" hasCustomPrompt="1"/>
          </p:nvPr>
        </p:nvSpPr>
        <p:spPr>
          <a:xfrm>
            <a:off x="905239" y="5898995"/>
            <a:ext cx="9387337" cy="565382"/>
          </a:xfrm>
        </p:spPr>
        <p:txBody>
          <a:bodyPr anchor="b">
            <a:noAutofit/>
          </a:bodyPr>
          <a:lstStyle>
            <a:lvl1pPr marL="0" indent="0">
              <a:spcBef>
                <a:spcPts val="0"/>
              </a:spcBef>
              <a:buNone/>
              <a:defRPr sz="1200">
                <a:latin typeface="Rubik" panose="00000500000000000000" pitchFamily="2" charset="-79"/>
                <a:cs typeface="Rubik" panose="00000500000000000000" pitchFamily="2" charset="-79"/>
              </a:defRPr>
            </a:lvl1pPr>
            <a:lvl2pPr marL="268288" indent="0">
              <a:buNone/>
              <a:defRPr sz="1200">
                <a:latin typeface="Rubik" panose="00000500000000000000" pitchFamily="2" charset="-79"/>
                <a:cs typeface="Rubik" panose="00000500000000000000" pitchFamily="2" charset="-79"/>
              </a:defRPr>
            </a:lvl2pPr>
            <a:lvl3pPr marL="534987" indent="0">
              <a:buNone/>
              <a:defRPr sz="1200">
                <a:latin typeface="Rubik" panose="00000500000000000000" pitchFamily="2" charset="-79"/>
                <a:cs typeface="Rubik" panose="00000500000000000000" pitchFamily="2" charset="-79"/>
              </a:defRPr>
            </a:lvl3pPr>
            <a:lvl4pPr marL="803275" indent="0">
              <a:buNone/>
              <a:defRPr sz="1200">
                <a:latin typeface="Rubik" panose="00000500000000000000" pitchFamily="2" charset="-79"/>
                <a:cs typeface="Rubik" panose="00000500000000000000" pitchFamily="2" charset="-79"/>
              </a:defRPr>
            </a:lvl4pPr>
            <a:lvl5pPr marL="1081087" indent="0">
              <a:buNone/>
              <a:defRPr sz="1200">
                <a:latin typeface="Rubik" panose="00000500000000000000" pitchFamily="2" charset="-79"/>
                <a:cs typeface="Rubik" panose="00000500000000000000" pitchFamily="2" charset="-79"/>
              </a:defRPr>
            </a:lvl5pPr>
          </a:lstStyle>
          <a:p>
            <a:pPr lvl="0"/>
            <a:r>
              <a:rPr lang="en-US" dirty="0"/>
              <a:t>Insert footnote here</a:t>
            </a:r>
          </a:p>
        </p:txBody>
      </p:sp>
      <p:sp>
        <p:nvSpPr>
          <p:cNvPr id="6" name="Freeform: Shape 5">
            <a:extLst>
              <a:ext uri="{FF2B5EF4-FFF2-40B4-BE49-F238E27FC236}">
                <a16:creationId xmlns:a16="http://schemas.microsoft.com/office/drawing/2014/main" id="{DD53B7CC-E438-4DE6-9FE2-3AC893A05356}"/>
              </a:ext>
            </a:extLst>
          </p:cNvPr>
          <p:cNvSpPr/>
          <p:nvPr userDrawn="1"/>
        </p:nvSpPr>
        <p:spPr>
          <a:xfrm>
            <a:off x="1" y="5972486"/>
            <a:ext cx="905238" cy="885514"/>
          </a:xfrm>
          <a:custGeom>
            <a:avLst/>
            <a:gdLst>
              <a:gd name="connsiteX0" fmla="*/ 1600546 w 3271685"/>
              <a:gd name="connsiteY0" fmla="*/ 216 h 3200400"/>
              <a:gd name="connsiteX1" fmla="*/ 1680026 w 3271685"/>
              <a:gd name="connsiteY1" fmla="*/ 142280 h 3200400"/>
              <a:gd name="connsiteX2" fmla="*/ 1496922 w 3271685"/>
              <a:gd name="connsiteY2" fmla="*/ 460986 h 3200400"/>
              <a:gd name="connsiteX3" fmla="*/ 1655966 w 3271685"/>
              <a:gd name="connsiteY3" fmla="*/ 841560 h 3200400"/>
              <a:gd name="connsiteX4" fmla="*/ 3271685 w 3271685"/>
              <a:gd name="connsiteY4" fmla="*/ 3174368 h 3200400"/>
              <a:gd name="connsiteX5" fmla="*/ 3270915 w 3271685"/>
              <a:gd name="connsiteY5" fmla="*/ 3200400 h 3200400"/>
              <a:gd name="connsiteX6" fmla="*/ 0 w 3271685"/>
              <a:gd name="connsiteY6" fmla="*/ 3200400 h 3200400"/>
              <a:gd name="connsiteX7" fmla="*/ 0 w 3271685"/>
              <a:gd name="connsiteY7" fmla="*/ 799288 h 3200400"/>
              <a:gd name="connsiteX8" fmla="*/ 210843 w 3271685"/>
              <a:gd name="connsiteY8" fmla="*/ 670141 h 3200400"/>
              <a:gd name="connsiteX9" fmla="*/ 1569727 w 3271685"/>
              <a:gd name="connsiteY9" fmla="*/ 7925 h 3200400"/>
              <a:gd name="connsiteX10" fmla="*/ 1600546 w 3271685"/>
              <a:gd name="connsiteY10" fmla="*/ 216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71685" h="3200400">
                <a:moveTo>
                  <a:pt x="1600546" y="216"/>
                </a:moveTo>
                <a:cubicBezTo>
                  <a:pt x="1670797" y="-4741"/>
                  <a:pt x="1725411" y="76663"/>
                  <a:pt x="1680026" y="142280"/>
                </a:cubicBezTo>
                <a:cubicBezTo>
                  <a:pt x="1617844" y="232269"/>
                  <a:pt x="1552540" y="340378"/>
                  <a:pt x="1496922" y="460986"/>
                </a:cubicBezTo>
                <a:cubicBezTo>
                  <a:pt x="1428495" y="609406"/>
                  <a:pt x="1501924" y="786880"/>
                  <a:pt x="1655966" y="841560"/>
                </a:cubicBezTo>
                <a:cubicBezTo>
                  <a:pt x="2596150" y="1174955"/>
                  <a:pt x="3271685" y="2093576"/>
                  <a:pt x="3271685" y="3174368"/>
                </a:cubicBezTo>
                <a:lnTo>
                  <a:pt x="3270915" y="3200400"/>
                </a:lnTo>
                <a:lnTo>
                  <a:pt x="0" y="3200400"/>
                </a:lnTo>
                <a:lnTo>
                  <a:pt x="0" y="799288"/>
                </a:lnTo>
                <a:lnTo>
                  <a:pt x="210843" y="670141"/>
                </a:lnTo>
                <a:cubicBezTo>
                  <a:pt x="645327" y="417341"/>
                  <a:pt x="1116956" y="204578"/>
                  <a:pt x="1569727" y="7925"/>
                </a:cubicBezTo>
                <a:cubicBezTo>
                  <a:pt x="1580155" y="3394"/>
                  <a:pt x="1590510" y="924"/>
                  <a:pt x="1600546" y="216"/>
                </a:cubicBezTo>
                <a:close/>
              </a:path>
            </a:pathLst>
          </a:custGeom>
          <a:solidFill>
            <a:schemeClr val="accent6"/>
          </a:solidFill>
          <a:ln w="38100" cap="flat">
            <a:solidFill>
              <a:schemeClr val="accent6"/>
            </a:solidFill>
            <a:prstDash val="solid"/>
            <a:miter/>
          </a:ln>
        </p:spPr>
        <p:txBody>
          <a:bodyPr rtlCol="0" anchor="ctr"/>
          <a:lstStyle/>
          <a:p>
            <a:endParaRPr lang="en-GB"/>
          </a:p>
        </p:txBody>
      </p:sp>
    </p:spTree>
    <p:extLst>
      <p:ext uri="{BB962C8B-B14F-4D97-AF65-F5344CB8AC3E}">
        <p14:creationId xmlns:p14="http://schemas.microsoft.com/office/powerpoint/2010/main" val="23907740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6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3F9F-5551-47E6-8B10-11A9F3CA5153}"/>
              </a:ext>
            </a:extLst>
          </p:cNvPr>
          <p:cNvSpPr>
            <a:spLocks noGrp="1"/>
          </p:cNvSpPr>
          <p:nvPr>
            <p:ph type="title"/>
          </p:nvPr>
        </p:nvSpPr>
        <p:spPr/>
        <p:txBody>
          <a:bodyPr/>
          <a:lstStyle/>
          <a:p>
            <a:r>
              <a:rPr lang="en-US" dirty="0"/>
              <a:t>Click to edit Master title style</a:t>
            </a:r>
            <a:endParaRPr lang="en-GB" dirty="0"/>
          </a:p>
        </p:txBody>
      </p:sp>
      <p:sp>
        <p:nvSpPr>
          <p:cNvPr id="6" name="Freeform: Shape 5">
            <a:extLst>
              <a:ext uri="{FF2B5EF4-FFF2-40B4-BE49-F238E27FC236}">
                <a16:creationId xmlns:a16="http://schemas.microsoft.com/office/drawing/2014/main" id="{441329C5-6D34-4513-A655-82BC58854990}"/>
              </a:ext>
            </a:extLst>
          </p:cNvPr>
          <p:cNvSpPr/>
          <p:nvPr userDrawn="1"/>
        </p:nvSpPr>
        <p:spPr>
          <a:xfrm>
            <a:off x="1" y="5972486"/>
            <a:ext cx="905238" cy="885514"/>
          </a:xfrm>
          <a:custGeom>
            <a:avLst/>
            <a:gdLst>
              <a:gd name="connsiteX0" fmla="*/ 1600546 w 3271685"/>
              <a:gd name="connsiteY0" fmla="*/ 216 h 3200400"/>
              <a:gd name="connsiteX1" fmla="*/ 1680026 w 3271685"/>
              <a:gd name="connsiteY1" fmla="*/ 142280 h 3200400"/>
              <a:gd name="connsiteX2" fmla="*/ 1496922 w 3271685"/>
              <a:gd name="connsiteY2" fmla="*/ 460986 h 3200400"/>
              <a:gd name="connsiteX3" fmla="*/ 1655966 w 3271685"/>
              <a:gd name="connsiteY3" fmla="*/ 841560 h 3200400"/>
              <a:gd name="connsiteX4" fmla="*/ 3271685 w 3271685"/>
              <a:gd name="connsiteY4" fmla="*/ 3174368 h 3200400"/>
              <a:gd name="connsiteX5" fmla="*/ 3270915 w 3271685"/>
              <a:gd name="connsiteY5" fmla="*/ 3200400 h 3200400"/>
              <a:gd name="connsiteX6" fmla="*/ 0 w 3271685"/>
              <a:gd name="connsiteY6" fmla="*/ 3200400 h 3200400"/>
              <a:gd name="connsiteX7" fmla="*/ 0 w 3271685"/>
              <a:gd name="connsiteY7" fmla="*/ 799288 h 3200400"/>
              <a:gd name="connsiteX8" fmla="*/ 210843 w 3271685"/>
              <a:gd name="connsiteY8" fmla="*/ 670141 h 3200400"/>
              <a:gd name="connsiteX9" fmla="*/ 1569727 w 3271685"/>
              <a:gd name="connsiteY9" fmla="*/ 7925 h 3200400"/>
              <a:gd name="connsiteX10" fmla="*/ 1600546 w 3271685"/>
              <a:gd name="connsiteY10" fmla="*/ 216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71685" h="3200400">
                <a:moveTo>
                  <a:pt x="1600546" y="216"/>
                </a:moveTo>
                <a:cubicBezTo>
                  <a:pt x="1670797" y="-4741"/>
                  <a:pt x="1725411" y="76663"/>
                  <a:pt x="1680026" y="142280"/>
                </a:cubicBezTo>
                <a:cubicBezTo>
                  <a:pt x="1617844" y="232269"/>
                  <a:pt x="1552540" y="340378"/>
                  <a:pt x="1496922" y="460986"/>
                </a:cubicBezTo>
                <a:cubicBezTo>
                  <a:pt x="1428495" y="609406"/>
                  <a:pt x="1501924" y="786880"/>
                  <a:pt x="1655966" y="841560"/>
                </a:cubicBezTo>
                <a:cubicBezTo>
                  <a:pt x="2596150" y="1174955"/>
                  <a:pt x="3271685" y="2093576"/>
                  <a:pt x="3271685" y="3174368"/>
                </a:cubicBezTo>
                <a:lnTo>
                  <a:pt x="3270915" y="3200400"/>
                </a:lnTo>
                <a:lnTo>
                  <a:pt x="0" y="3200400"/>
                </a:lnTo>
                <a:lnTo>
                  <a:pt x="0" y="799288"/>
                </a:lnTo>
                <a:lnTo>
                  <a:pt x="210843" y="670141"/>
                </a:lnTo>
                <a:cubicBezTo>
                  <a:pt x="645327" y="417341"/>
                  <a:pt x="1116956" y="204578"/>
                  <a:pt x="1569727" y="7925"/>
                </a:cubicBezTo>
                <a:cubicBezTo>
                  <a:pt x="1580155" y="3394"/>
                  <a:pt x="1590510" y="924"/>
                  <a:pt x="1600546" y="216"/>
                </a:cubicBezTo>
                <a:close/>
              </a:path>
            </a:pathLst>
          </a:custGeom>
          <a:solidFill>
            <a:schemeClr val="accent6"/>
          </a:solidFill>
          <a:ln w="38100" cap="flat">
            <a:solidFill>
              <a:schemeClr val="accent6"/>
            </a:solidFill>
            <a:prstDash val="solid"/>
            <a:miter/>
          </a:ln>
        </p:spPr>
        <p:txBody>
          <a:bodyPr rtlCol="0" anchor="ctr"/>
          <a:lstStyle/>
          <a:p>
            <a:endParaRPr lang="en-GB"/>
          </a:p>
        </p:txBody>
      </p:sp>
    </p:spTree>
    <p:extLst>
      <p:ext uri="{BB962C8B-B14F-4D97-AF65-F5344CB8AC3E}">
        <p14:creationId xmlns:p14="http://schemas.microsoft.com/office/powerpoint/2010/main" val="14079422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24783238-D042-4663-AA9A-4DD33A218B2F}"/>
              </a:ext>
            </a:extLst>
          </p:cNvPr>
          <p:cNvSpPr/>
          <p:nvPr userDrawn="1"/>
        </p:nvSpPr>
        <p:spPr>
          <a:xfrm>
            <a:off x="1" y="5972486"/>
            <a:ext cx="905238" cy="885514"/>
          </a:xfrm>
          <a:custGeom>
            <a:avLst/>
            <a:gdLst>
              <a:gd name="connsiteX0" fmla="*/ 1600546 w 3271685"/>
              <a:gd name="connsiteY0" fmla="*/ 216 h 3200400"/>
              <a:gd name="connsiteX1" fmla="*/ 1680026 w 3271685"/>
              <a:gd name="connsiteY1" fmla="*/ 142280 h 3200400"/>
              <a:gd name="connsiteX2" fmla="*/ 1496922 w 3271685"/>
              <a:gd name="connsiteY2" fmla="*/ 460986 h 3200400"/>
              <a:gd name="connsiteX3" fmla="*/ 1655966 w 3271685"/>
              <a:gd name="connsiteY3" fmla="*/ 841560 h 3200400"/>
              <a:gd name="connsiteX4" fmla="*/ 3271685 w 3271685"/>
              <a:gd name="connsiteY4" fmla="*/ 3174368 h 3200400"/>
              <a:gd name="connsiteX5" fmla="*/ 3270915 w 3271685"/>
              <a:gd name="connsiteY5" fmla="*/ 3200400 h 3200400"/>
              <a:gd name="connsiteX6" fmla="*/ 0 w 3271685"/>
              <a:gd name="connsiteY6" fmla="*/ 3200400 h 3200400"/>
              <a:gd name="connsiteX7" fmla="*/ 0 w 3271685"/>
              <a:gd name="connsiteY7" fmla="*/ 799288 h 3200400"/>
              <a:gd name="connsiteX8" fmla="*/ 210843 w 3271685"/>
              <a:gd name="connsiteY8" fmla="*/ 670141 h 3200400"/>
              <a:gd name="connsiteX9" fmla="*/ 1569727 w 3271685"/>
              <a:gd name="connsiteY9" fmla="*/ 7925 h 3200400"/>
              <a:gd name="connsiteX10" fmla="*/ 1600546 w 3271685"/>
              <a:gd name="connsiteY10" fmla="*/ 216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71685" h="3200400">
                <a:moveTo>
                  <a:pt x="1600546" y="216"/>
                </a:moveTo>
                <a:cubicBezTo>
                  <a:pt x="1670797" y="-4741"/>
                  <a:pt x="1725411" y="76663"/>
                  <a:pt x="1680026" y="142280"/>
                </a:cubicBezTo>
                <a:cubicBezTo>
                  <a:pt x="1617844" y="232269"/>
                  <a:pt x="1552540" y="340378"/>
                  <a:pt x="1496922" y="460986"/>
                </a:cubicBezTo>
                <a:cubicBezTo>
                  <a:pt x="1428495" y="609406"/>
                  <a:pt x="1501924" y="786880"/>
                  <a:pt x="1655966" y="841560"/>
                </a:cubicBezTo>
                <a:cubicBezTo>
                  <a:pt x="2596150" y="1174955"/>
                  <a:pt x="3271685" y="2093576"/>
                  <a:pt x="3271685" y="3174368"/>
                </a:cubicBezTo>
                <a:lnTo>
                  <a:pt x="3270915" y="3200400"/>
                </a:lnTo>
                <a:lnTo>
                  <a:pt x="0" y="3200400"/>
                </a:lnTo>
                <a:lnTo>
                  <a:pt x="0" y="799288"/>
                </a:lnTo>
                <a:lnTo>
                  <a:pt x="210843" y="670141"/>
                </a:lnTo>
                <a:cubicBezTo>
                  <a:pt x="645327" y="417341"/>
                  <a:pt x="1116956" y="204578"/>
                  <a:pt x="1569727" y="7925"/>
                </a:cubicBezTo>
                <a:cubicBezTo>
                  <a:pt x="1580155" y="3394"/>
                  <a:pt x="1590510" y="924"/>
                  <a:pt x="1600546" y="216"/>
                </a:cubicBezTo>
                <a:close/>
              </a:path>
            </a:pathLst>
          </a:custGeom>
          <a:solidFill>
            <a:schemeClr val="accent6"/>
          </a:solidFill>
          <a:ln w="38100" cap="flat">
            <a:solidFill>
              <a:schemeClr val="accent6"/>
            </a:solidFill>
            <a:prstDash val="solid"/>
            <a:miter/>
          </a:ln>
        </p:spPr>
        <p:txBody>
          <a:bodyPr rtlCol="0" anchor="ctr"/>
          <a:lstStyle/>
          <a:p>
            <a:endParaRPr lang="en-GB"/>
          </a:p>
        </p:txBody>
      </p:sp>
    </p:spTree>
    <p:extLst>
      <p:ext uri="{BB962C8B-B14F-4D97-AF65-F5344CB8AC3E}">
        <p14:creationId xmlns:p14="http://schemas.microsoft.com/office/powerpoint/2010/main" val="3177392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E9436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D4B28-0B4C-4689-94B5-C3279BC71B39}"/>
              </a:ext>
            </a:extLst>
          </p:cNvPr>
          <p:cNvSpPr>
            <a:spLocks noGrp="1"/>
          </p:cNvSpPr>
          <p:nvPr>
            <p:ph type="title"/>
          </p:nvPr>
        </p:nvSpPr>
        <p:spPr>
          <a:xfrm>
            <a:off x="1910599" y="2290997"/>
            <a:ext cx="9328901" cy="1807918"/>
          </a:xfrm>
        </p:spPr>
        <p:txBody>
          <a:bodyPr anchor="b">
            <a:normAutofit/>
          </a:bodyPr>
          <a:lstStyle>
            <a:lvl1pPr>
              <a:defRPr sz="3600" b="0">
                <a:solidFill>
                  <a:schemeClr val="bg1"/>
                </a:solidFill>
              </a:defRPr>
            </a:lvl1pPr>
          </a:lstStyle>
          <a:p>
            <a:r>
              <a:rPr lang="en-US" dirty="0"/>
              <a:t>Click to edit Master title style</a:t>
            </a:r>
            <a:endParaRPr lang="en-GB" dirty="0"/>
          </a:p>
        </p:txBody>
      </p:sp>
      <p:sp>
        <p:nvSpPr>
          <p:cNvPr id="49" name="Freeform: Shape 48">
            <a:extLst>
              <a:ext uri="{FF2B5EF4-FFF2-40B4-BE49-F238E27FC236}">
                <a16:creationId xmlns:a16="http://schemas.microsoft.com/office/drawing/2014/main" id="{AA3A4FB4-5B16-4D39-BCA3-31C168746D0E}"/>
              </a:ext>
            </a:extLst>
          </p:cNvPr>
          <p:cNvSpPr/>
          <p:nvPr userDrawn="1"/>
        </p:nvSpPr>
        <p:spPr>
          <a:xfrm>
            <a:off x="1" y="3657600"/>
            <a:ext cx="3271685" cy="3200400"/>
          </a:xfrm>
          <a:custGeom>
            <a:avLst/>
            <a:gdLst>
              <a:gd name="connsiteX0" fmla="*/ 1600546 w 3271685"/>
              <a:gd name="connsiteY0" fmla="*/ 216 h 3200400"/>
              <a:gd name="connsiteX1" fmla="*/ 1680026 w 3271685"/>
              <a:gd name="connsiteY1" fmla="*/ 142280 h 3200400"/>
              <a:gd name="connsiteX2" fmla="*/ 1496922 w 3271685"/>
              <a:gd name="connsiteY2" fmla="*/ 460986 h 3200400"/>
              <a:gd name="connsiteX3" fmla="*/ 1655966 w 3271685"/>
              <a:gd name="connsiteY3" fmla="*/ 841560 h 3200400"/>
              <a:gd name="connsiteX4" fmla="*/ 3271685 w 3271685"/>
              <a:gd name="connsiteY4" fmla="*/ 3174368 h 3200400"/>
              <a:gd name="connsiteX5" fmla="*/ 3270915 w 3271685"/>
              <a:gd name="connsiteY5" fmla="*/ 3200400 h 3200400"/>
              <a:gd name="connsiteX6" fmla="*/ 0 w 3271685"/>
              <a:gd name="connsiteY6" fmla="*/ 3200400 h 3200400"/>
              <a:gd name="connsiteX7" fmla="*/ 0 w 3271685"/>
              <a:gd name="connsiteY7" fmla="*/ 799288 h 3200400"/>
              <a:gd name="connsiteX8" fmla="*/ 210843 w 3271685"/>
              <a:gd name="connsiteY8" fmla="*/ 670141 h 3200400"/>
              <a:gd name="connsiteX9" fmla="*/ 1569727 w 3271685"/>
              <a:gd name="connsiteY9" fmla="*/ 7925 h 3200400"/>
              <a:gd name="connsiteX10" fmla="*/ 1600546 w 3271685"/>
              <a:gd name="connsiteY10" fmla="*/ 216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71685" h="3200400">
                <a:moveTo>
                  <a:pt x="1600546" y="216"/>
                </a:moveTo>
                <a:cubicBezTo>
                  <a:pt x="1670797" y="-4741"/>
                  <a:pt x="1725411" y="76663"/>
                  <a:pt x="1680026" y="142280"/>
                </a:cubicBezTo>
                <a:cubicBezTo>
                  <a:pt x="1617844" y="232269"/>
                  <a:pt x="1552540" y="340378"/>
                  <a:pt x="1496922" y="460986"/>
                </a:cubicBezTo>
                <a:cubicBezTo>
                  <a:pt x="1428495" y="609406"/>
                  <a:pt x="1501924" y="786880"/>
                  <a:pt x="1655966" y="841560"/>
                </a:cubicBezTo>
                <a:cubicBezTo>
                  <a:pt x="2596150" y="1174955"/>
                  <a:pt x="3271685" y="2093576"/>
                  <a:pt x="3271685" y="3174368"/>
                </a:cubicBezTo>
                <a:lnTo>
                  <a:pt x="3270915" y="3200400"/>
                </a:lnTo>
                <a:lnTo>
                  <a:pt x="0" y="3200400"/>
                </a:lnTo>
                <a:lnTo>
                  <a:pt x="0" y="799288"/>
                </a:lnTo>
                <a:lnTo>
                  <a:pt x="210843" y="670141"/>
                </a:lnTo>
                <a:cubicBezTo>
                  <a:pt x="645327" y="417341"/>
                  <a:pt x="1116956" y="204578"/>
                  <a:pt x="1569727" y="7925"/>
                </a:cubicBezTo>
                <a:cubicBezTo>
                  <a:pt x="1580155" y="3394"/>
                  <a:pt x="1590510" y="924"/>
                  <a:pt x="1600546" y="216"/>
                </a:cubicBezTo>
                <a:close/>
              </a:path>
            </a:pathLst>
          </a:custGeom>
          <a:solidFill>
            <a:schemeClr val="bg1"/>
          </a:solidFill>
          <a:ln w="38100" cap="flat">
            <a:solidFill>
              <a:schemeClr val="bg1"/>
            </a:solidFill>
            <a:prstDash val="solid"/>
            <a:miter/>
          </a:ln>
        </p:spPr>
        <p:txBody>
          <a:bodyPr rtlCol="0" anchor="ctr"/>
          <a:lstStyle/>
          <a:p>
            <a:endParaRPr lang="en-GB"/>
          </a:p>
        </p:txBody>
      </p:sp>
      <p:grpSp>
        <p:nvGrpSpPr>
          <p:cNvPr id="25" name="Group 24">
            <a:extLst>
              <a:ext uri="{FF2B5EF4-FFF2-40B4-BE49-F238E27FC236}">
                <a16:creationId xmlns:a16="http://schemas.microsoft.com/office/drawing/2014/main" id="{9B5B2B46-92E2-4247-BB1B-B6159A66D602}"/>
              </a:ext>
            </a:extLst>
          </p:cNvPr>
          <p:cNvGrpSpPr/>
          <p:nvPr userDrawn="1"/>
        </p:nvGrpSpPr>
        <p:grpSpPr>
          <a:xfrm>
            <a:off x="10258564" y="5700268"/>
            <a:ext cx="1588925" cy="728530"/>
            <a:chOff x="9999357" y="5888736"/>
            <a:chExt cx="1588925" cy="728530"/>
          </a:xfrm>
        </p:grpSpPr>
        <p:grpSp>
          <p:nvGrpSpPr>
            <p:cNvPr id="26" name="Graphic 3">
              <a:extLst>
                <a:ext uri="{FF2B5EF4-FFF2-40B4-BE49-F238E27FC236}">
                  <a16:creationId xmlns:a16="http://schemas.microsoft.com/office/drawing/2014/main" id="{EA3CDD37-EE3F-4261-9336-EBEE1307301D}"/>
                </a:ext>
              </a:extLst>
            </p:cNvPr>
            <p:cNvGrpSpPr/>
            <p:nvPr/>
          </p:nvGrpSpPr>
          <p:grpSpPr>
            <a:xfrm>
              <a:off x="9999357" y="5888736"/>
              <a:ext cx="548201" cy="728530"/>
              <a:chOff x="-1256907" y="1447742"/>
              <a:chExt cx="2513814" cy="3340724"/>
            </a:xfrm>
          </p:grpSpPr>
          <p:sp>
            <p:nvSpPr>
              <p:cNvPr id="28" name="Freeform: Shape 27">
                <a:extLst>
                  <a:ext uri="{FF2B5EF4-FFF2-40B4-BE49-F238E27FC236}">
                    <a16:creationId xmlns:a16="http://schemas.microsoft.com/office/drawing/2014/main" id="{C9A04335-3538-47DC-A9B5-E120B304BD73}"/>
                  </a:ext>
                </a:extLst>
              </p:cNvPr>
              <p:cNvSpPr/>
              <p:nvPr/>
            </p:nvSpPr>
            <p:spPr>
              <a:xfrm>
                <a:off x="-1240369" y="1464120"/>
                <a:ext cx="2480738" cy="3274571"/>
              </a:xfrm>
              <a:custGeom>
                <a:avLst/>
                <a:gdLst>
                  <a:gd name="connsiteX0" fmla="*/ 1649525 w 2480737"/>
                  <a:gd name="connsiteY0" fmla="*/ 437100 h 3274571"/>
                  <a:gd name="connsiteX1" fmla="*/ 1566834 w 2480737"/>
                  <a:gd name="connsiteY1" fmla="*/ 239303 h 3274571"/>
                  <a:gd name="connsiteX2" fmla="*/ 1661763 w 2480737"/>
                  <a:gd name="connsiteY2" fmla="*/ 73921 h 3274571"/>
                  <a:gd name="connsiteX3" fmla="*/ 1604541 w 2480737"/>
                  <a:gd name="connsiteY3" fmla="*/ 4129 h 3274571"/>
                  <a:gd name="connsiteX4" fmla="*/ 0 w 2480737"/>
                  <a:gd name="connsiteY4" fmla="*/ 1648692 h 3274571"/>
                  <a:gd name="connsiteX5" fmla="*/ 838820 w 2480737"/>
                  <a:gd name="connsiteY5" fmla="*/ 2859952 h 3274571"/>
                  <a:gd name="connsiteX6" fmla="*/ 921511 w 2480737"/>
                  <a:gd name="connsiteY6" fmla="*/ 3057750 h 3274571"/>
                  <a:gd name="connsiteX7" fmla="*/ 826582 w 2480737"/>
                  <a:gd name="connsiteY7" fmla="*/ 3223132 h 3274571"/>
                  <a:gd name="connsiteX8" fmla="*/ 883804 w 2480737"/>
                  <a:gd name="connsiteY8" fmla="*/ 3292924 h 3274571"/>
                  <a:gd name="connsiteX9" fmla="*/ 2488676 w 2480737"/>
                  <a:gd name="connsiteY9" fmla="*/ 1648692 h 3274571"/>
                  <a:gd name="connsiteX10" fmla="*/ 1649525 w 2480737"/>
                  <a:gd name="connsiteY10" fmla="*/ 437100 h 3274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80737" h="3274571">
                    <a:moveTo>
                      <a:pt x="1649525" y="437100"/>
                    </a:moveTo>
                    <a:cubicBezTo>
                      <a:pt x="1569480" y="408655"/>
                      <a:pt x="1531442" y="316702"/>
                      <a:pt x="1566834" y="239303"/>
                    </a:cubicBezTo>
                    <a:cubicBezTo>
                      <a:pt x="1595610" y="176458"/>
                      <a:pt x="1629679" y="120559"/>
                      <a:pt x="1661763" y="73921"/>
                    </a:cubicBezTo>
                    <a:cubicBezTo>
                      <a:pt x="1688555" y="34891"/>
                      <a:pt x="1647871" y="-14724"/>
                      <a:pt x="1604541" y="4129"/>
                    </a:cubicBezTo>
                    <a:cubicBezTo>
                      <a:pt x="852381" y="330925"/>
                      <a:pt x="0" y="743389"/>
                      <a:pt x="0" y="1648692"/>
                    </a:cubicBezTo>
                    <a:cubicBezTo>
                      <a:pt x="0" y="2210000"/>
                      <a:pt x="350611" y="2686963"/>
                      <a:pt x="838820" y="2859952"/>
                    </a:cubicBezTo>
                    <a:cubicBezTo>
                      <a:pt x="918865" y="2888398"/>
                      <a:pt x="956903" y="2980351"/>
                      <a:pt x="921511" y="3057750"/>
                    </a:cubicBezTo>
                    <a:cubicBezTo>
                      <a:pt x="892735" y="3120595"/>
                      <a:pt x="858666" y="3176494"/>
                      <a:pt x="826582" y="3223132"/>
                    </a:cubicBezTo>
                    <a:cubicBezTo>
                      <a:pt x="799790" y="3262162"/>
                      <a:pt x="840474" y="3311777"/>
                      <a:pt x="883804" y="3292924"/>
                    </a:cubicBezTo>
                    <a:cubicBezTo>
                      <a:pt x="1635964" y="2966128"/>
                      <a:pt x="2488676" y="2553664"/>
                      <a:pt x="2488676" y="1648692"/>
                    </a:cubicBezTo>
                    <a:cubicBezTo>
                      <a:pt x="2488345" y="1087053"/>
                      <a:pt x="2137734" y="610421"/>
                      <a:pt x="1649525" y="437100"/>
                    </a:cubicBezTo>
                    <a:close/>
                  </a:path>
                </a:pathLst>
              </a:custGeom>
              <a:solidFill>
                <a:schemeClr val="bg1"/>
              </a:solidFill>
              <a:ln w="32962" cap="flat">
                <a:noFill/>
                <a:prstDash val="solid"/>
                <a:miter/>
              </a:ln>
            </p:spPr>
            <p:txBody>
              <a:bodyPr rtlCol="0" anchor="ctr"/>
              <a:lstStyle/>
              <a:p>
                <a:endParaRPr lang="en-GB">
                  <a:solidFill>
                    <a:schemeClr val="bg1"/>
                  </a:solidFill>
                </a:endParaRPr>
              </a:p>
            </p:txBody>
          </p:sp>
          <p:sp>
            <p:nvSpPr>
              <p:cNvPr id="29" name="Freeform: Shape 28">
                <a:extLst>
                  <a:ext uri="{FF2B5EF4-FFF2-40B4-BE49-F238E27FC236}">
                    <a16:creationId xmlns:a16="http://schemas.microsoft.com/office/drawing/2014/main" id="{974097B4-3BFD-4389-BB83-64BB64CD29E2}"/>
                  </a:ext>
                </a:extLst>
              </p:cNvPr>
              <p:cNvSpPr/>
              <p:nvPr/>
            </p:nvSpPr>
            <p:spPr>
              <a:xfrm>
                <a:off x="-862966" y="2573996"/>
                <a:ext cx="529224" cy="859988"/>
              </a:xfrm>
              <a:custGeom>
                <a:avLst/>
                <a:gdLst>
                  <a:gd name="connsiteX0" fmla="*/ 273543 w 529224"/>
                  <a:gd name="connsiteY0" fmla="*/ 249066 h 859988"/>
                  <a:gd name="connsiteX1" fmla="*/ 82691 w 529224"/>
                  <a:gd name="connsiteY1" fmla="*/ 327126 h 859988"/>
                  <a:gd name="connsiteX2" fmla="*/ 82691 w 529224"/>
                  <a:gd name="connsiteY2" fmla="*/ 0 h 859988"/>
                  <a:gd name="connsiteX3" fmla="*/ 0 w 529224"/>
                  <a:gd name="connsiteY3" fmla="*/ 0 h 859988"/>
                  <a:gd name="connsiteX4" fmla="*/ 0 w 529224"/>
                  <a:gd name="connsiteY4" fmla="*/ 522608 h 859988"/>
                  <a:gd name="connsiteX5" fmla="*/ 0 w 529224"/>
                  <a:gd name="connsiteY5" fmla="*/ 859658 h 859988"/>
                  <a:gd name="connsiteX6" fmla="*/ 0 w 529224"/>
                  <a:gd name="connsiteY6" fmla="*/ 888434 h 859988"/>
                  <a:gd name="connsiteX7" fmla="*/ 82691 w 529224"/>
                  <a:gd name="connsiteY7" fmla="*/ 888434 h 859988"/>
                  <a:gd name="connsiteX8" fmla="*/ 82691 w 529224"/>
                  <a:gd name="connsiteY8" fmla="*/ 859658 h 859988"/>
                  <a:gd name="connsiteX9" fmla="*/ 82691 w 529224"/>
                  <a:gd name="connsiteY9" fmla="*/ 522608 h 859988"/>
                  <a:gd name="connsiteX10" fmla="*/ 273543 w 529224"/>
                  <a:gd name="connsiteY10" fmla="*/ 331757 h 859988"/>
                  <a:gd name="connsiteX11" fmla="*/ 464394 w 529224"/>
                  <a:gd name="connsiteY11" fmla="*/ 522608 h 859988"/>
                  <a:gd name="connsiteX12" fmla="*/ 464394 w 529224"/>
                  <a:gd name="connsiteY12" fmla="*/ 888765 h 859988"/>
                  <a:gd name="connsiteX13" fmla="*/ 547085 w 529224"/>
                  <a:gd name="connsiteY13" fmla="*/ 888765 h 859988"/>
                  <a:gd name="connsiteX14" fmla="*/ 547085 w 529224"/>
                  <a:gd name="connsiteY14" fmla="*/ 522608 h 859988"/>
                  <a:gd name="connsiteX15" fmla="*/ 273543 w 529224"/>
                  <a:gd name="connsiteY15" fmla="*/ 249066 h 85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9224" h="859988">
                    <a:moveTo>
                      <a:pt x="273543" y="249066"/>
                    </a:moveTo>
                    <a:cubicBezTo>
                      <a:pt x="199451" y="249066"/>
                      <a:pt x="131975" y="278835"/>
                      <a:pt x="82691" y="327126"/>
                    </a:cubicBezTo>
                    <a:lnTo>
                      <a:pt x="82691" y="0"/>
                    </a:lnTo>
                    <a:lnTo>
                      <a:pt x="0" y="0"/>
                    </a:lnTo>
                    <a:lnTo>
                      <a:pt x="0" y="522608"/>
                    </a:lnTo>
                    <a:lnTo>
                      <a:pt x="0" y="859658"/>
                    </a:lnTo>
                    <a:lnTo>
                      <a:pt x="0" y="888434"/>
                    </a:lnTo>
                    <a:lnTo>
                      <a:pt x="82691" y="888434"/>
                    </a:lnTo>
                    <a:lnTo>
                      <a:pt x="82691" y="859658"/>
                    </a:lnTo>
                    <a:lnTo>
                      <a:pt x="82691" y="522608"/>
                    </a:lnTo>
                    <a:cubicBezTo>
                      <a:pt x="82691" y="417425"/>
                      <a:pt x="168359" y="331757"/>
                      <a:pt x="273543" y="331757"/>
                    </a:cubicBezTo>
                    <a:cubicBezTo>
                      <a:pt x="378726" y="331757"/>
                      <a:pt x="464394" y="417425"/>
                      <a:pt x="464394" y="522608"/>
                    </a:cubicBezTo>
                    <a:lnTo>
                      <a:pt x="464394" y="888765"/>
                    </a:lnTo>
                    <a:lnTo>
                      <a:pt x="547085" y="888765"/>
                    </a:lnTo>
                    <a:lnTo>
                      <a:pt x="547085" y="522608"/>
                    </a:lnTo>
                    <a:cubicBezTo>
                      <a:pt x="547416" y="371780"/>
                      <a:pt x="424702" y="249066"/>
                      <a:pt x="273543" y="249066"/>
                    </a:cubicBezTo>
                    <a:close/>
                  </a:path>
                </a:pathLst>
              </a:custGeom>
              <a:solidFill>
                <a:schemeClr val="accent1"/>
              </a:solidFill>
              <a:ln w="32962" cap="flat">
                <a:noFill/>
                <a:prstDash val="solid"/>
                <a:miter/>
              </a:ln>
            </p:spPr>
            <p:txBody>
              <a:bodyPr rtlCol="0" anchor="ctr"/>
              <a:lstStyle/>
              <a:p>
                <a:endParaRPr lang="en-GB">
                  <a:solidFill>
                    <a:schemeClr val="bg1"/>
                  </a:solidFill>
                </a:endParaRPr>
              </a:p>
            </p:txBody>
          </p:sp>
          <p:sp>
            <p:nvSpPr>
              <p:cNvPr id="30" name="Freeform: Shape 29">
                <a:extLst>
                  <a:ext uri="{FF2B5EF4-FFF2-40B4-BE49-F238E27FC236}">
                    <a16:creationId xmlns:a16="http://schemas.microsoft.com/office/drawing/2014/main" id="{7794A49D-8348-446D-956D-1B6B24D0A244}"/>
                  </a:ext>
                </a:extLst>
              </p:cNvPr>
              <p:cNvSpPr/>
              <p:nvPr/>
            </p:nvSpPr>
            <p:spPr>
              <a:xfrm>
                <a:off x="378395" y="2823062"/>
                <a:ext cx="529224" cy="628453"/>
              </a:xfrm>
              <a:custGeom>
                <a:avLst/>
                <a:gdLst>
                  <a:gd name="connsiteX0" fmla="*/ 286443 w 529224"/>
                  <a:gd name="connsiteY0" fmla="*/ 0 h 628453"/>
                  <a:gd name="connsiteX1" fmla="*/ 64830 w 529224"/>
                  <a:gd name="connsiteY1" fmla="*/ 56561 h 628453"/>
                  <a:gd name="connsiteX2" fmla="*/ 105183 w 529224"/>
                  <a:gd name="connsiteY2" fmla="*/ 128667 h 628453"/>
                  <a:gd name="connsiteX3" fmla="*/ 286443 w 529224"/>
                  <a:gd name="connsiteY3" fmla="*/ 82691 h 628453"/>
                  <a:gd name="connsiteX4" fmla="*/ 476963 w 529224"/>
                  <a:gd name="connsiteY4" fmla="*/ 264612 h 628453"/>
                  <a:gd name="connsiteX5" fmla="*/ 306619 w 529224"/>
                  <a:gd name="connsiteY5" fmla="*/ 235174 h 628453"/>
                  <a:gd name="connsiteX6" fmla="*/ 0 w 529224"/>
                  <a:gd name="connsiteY6" fmla="*/ 445871 h 628453"/>
                  <a:gd name="connsiteX7" fmla="*/ 261304 w 529224"/>
                  <a:gd name="connsiteY7" fmla="*/ 656568 h 628453"/>
                  <a:gd name="connsiteX8" fmla="*/ 477625 w 529224"/>
                  <a:gd name="connsiteY8" fmla="*/ 567262 h 628453"/>
                  <a:gd name="connsiteX9" fmla="*/ 477625 w 529224"/>
                  <a:gd name="connsiteY9" fmla="*/ 639699 h 628453"/>
                  <a:gd name="connsiteX10" fmla="*/ 560316 w 529224"/>
                  <a:gd name="connsiteY10" fmla="*/ 639699 h 628453"/>
                  <a:gd name="connsiteX11" fmla="*/ 560316 w 529224"/>
                  <a:gd name="connsiteY11" fmla="*/ 273542 h 628453"/>
                  <a:gd name="connsiteX12" fmla="*/ 286443 w 529224"/>
                  <a:gd name="connsiteY12" fmla="*/ 0 h 628453"/>
                  <a:gd name="connsiteX13" fmla="*/ 261304 w 529224"/>
                  <a:gd name="connsiteY13" fmla="*/ 573877 h 628453"/>
                  <a:gd name="connsiteX14" fmla="*/ 82691 w 529224"/>
                  <a:gd name="connsiteY14" fmla="*/ 445871 h 628453"/>
                  <a:gd name="connsiteX15" fmla="*/ 306619 w 529224"/>
                  <a:gd name="connsiteY15" fmla="*/ 317865 h 628453"/>
                  <a:gd name="connsiteX16" fmla="*/ 477294 w 529224"/>
                  <a:gd name="connsiteY16" fmla="*/ 353918 h 628453"/>
                  <a:gd name="connsiteX17" fmla="*/ 477294 w 529224"/>
                  <a:gd name="connsiteY17" fmla="*/ 382033 h 628453"/>
                  <a:gd name="connsiteX18" fmla="*/ 261304 w 529224"/>
                  <a:gd name="connsiteY18" fmla="*/ 573877 h 62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9224" h="628453">
                    <a:moveTo>
                      <a:pt x="286443" y="0"/>
                    </a:moveTo>
                    <a:cubicBezTo>
                      <a:pt x="208713" y="0"/>
                      <a:pt x="129991" y="20177"/>
                      <a:pt x="64830" y="56561"/>
                    </a:cubicBezTo>
                    <a:lnTo>
                      <a:pt x="105183" y="128667"/>
                    </a:lnTo>
                    <a:cubicBezTo>
                      <a:pt x="158106" y="98899"/>
                      <a:pt x="222605" y="82691"/>
                      <a:pt x="286443" y="82691"/>
                    </a:cubicBezTo>
                    <a:cubicBezTo>
                      <a:pt x="388649" y="82691"/>
                      <a:pt x="472333" y="163728"/>
                      <a:pt x="476963" y="264612"/>
                    </a:cubicBezTo>
                    <a:cubicBezTo>
                      <a:pt x="423710" y="245427"/>
                      <a:pt x="365165" y="235174"/>
                      <a:pt x="306619" y="235174"/>
                    </a:cubicBezTo>
                    <a:cubicBezTo>
                      <a:pt x="134621" y="235174"/>
                      <a:pt x="0" y="327788"/>
                      <a:pt x="0" y="445871"/>
                    </a:cubicBezTo>
                    <a:cubicBezTo>
                      <a:pt x="0" y="547746"/>
                      <a:pt x="68799" y="656568"/>
                      <a:pt x="261304" y="656568"/>
                    </a:cubicBezTo>
                    <a:cubicBezTo>
                      <a:pt x="349949" y="656568"/>
                      <a:pt x="424702" y="620184"/>
                      <a:pt x="477625" y="567262"/>
                    </a:cubicBezTo>
                    <a:lnTo>
                      <a:pt x="477625" y="639699"/>
                    </a:lnTo>
                    <a:lnTo>
                      <a:pt x="560316" y="639699"/>
                    </a:lnTo>
                    <a:lnTo>
                      <a:pt x="560316" y="273542"/>
                    </a:lnTo>
                    <a:cubicBezTo>
                      <a:pt x="559985" y="122714"/>
                      <a:pt x="437271" y="0"/>
                      <a:pt x="286443" y="0"/>
                    </a:cubicBezTo>
                    <a:close/>
                    <a:moveTo>
                      <a:pt x="261304" y="573877"/>
                    </a:moveTo>
                    <a:cubicBezTo>
                      <a:pt x="146198" y="573877"/>
                      <a:pt x="82691" y="528562"/>
                      <a:pt x="82691" y="445871"/>
                    </a:cubicBezTo>
                    <a:cubicBezTo>
                      <a:pt x="82691" y="376410"/>
                      <a:pt x="185228" y="317865"/>
                      <a:pt x="306619" y="317865"/>
                    </a:cubicBezTo>
                    <a:cubicBezTo>
                      <a:pt x="382034" y="317865"/>
                      <a:pt x="440910" y="337380"/>
                      <a:pt x="477294" y="353918"/>
                    </a:cubicBezTo>
                    <a:lnTo>
                      <a:pt x="477294" y="382033"/>
                    </a:lnTo>
                    <a:cubicBezTo>
                      <a:pt x="477294" y="472663"/>
                      <a:pt x="385011" y="573877"/>
                      <a:pt x="261304" y="573877"/>
                    </a:cubicBezTo>
                    <a:close/>
                  </a:path>
                </a:pathLst>
              </a:custGeom>
              <a:solidFill>
                <a:schemeClr val="accent1"/>
              </a:solidFill>
              <a:ln w="32962" cap="flat">
                <a:noFill/>
                <a:prstDash val="solid"/>
                <a:miter/>
              </a:ln>
            </p:spPr>
            <p:txBody>
              <a:bodyPr rtlCol="0" anchor="ctr"/>
              <a:lstStyle/>
              <a:p>
                <a:endParaRPr lang="en-GB">
                  <a:solidFill>
                    <a:schemeClr val="bg1"/>
                  </a:solidFill>
                </a:endParaRPr>
              </a:p>
            </p:txBody>
          </p:sp>
          <p:sp>
            <p:nvSpPr>
              <p:cNvPr id="31" name="Freeform: Shape 30">
                <a:extLst>
                  <a:ext uri="{FF2B5EF4-FFF2-40B4-BE49-F238E27FC236}">
                    <a16:creationId xmlns:a16="http://schemas.microsoft.com/office/drawing/2014/main" id="{2B2F40EB-92A4-41C5-9A2E-E4D988376523}"/>
                  </a:ext>
                </a:extLst>
              </p:cNvPr>
              <p:cNvSpPr/>
              <p:nvPr/>
            </p:nvSpPr>
            <p:spPr>
              <a:xfrm>
                <a:off x="-235174" y="2823393"/>
                <a:ext cx="562301" cy="628453"/>
              </a:xfrm>
              <a:custGeom>
                <a:avLst/>
                <a:gdLst>
                  <a:gd name="connsiteX0" fmla="*/ 328119 w 562300"/>
                  <a:gd name="connsiteY0" fmla="*/ 573546 h 628453"/>
                  <a:gd name="connsiteX1" fmla="*/ 82691 w 562300"/>
                  <a:gd name="connsiteY1" fmla="*/ 328119 h 628453"/>
                  <a:gd name="connsiteX2" fmla="*/ 328119 w 562300"/>
                  <a:gd name="connsiteY2" fmla="*/ 82691 h 628453"/>
                  <a:gd name="connsiteX3" fmla="*/ 520293 w 562300"/>
                  <a:gd name="connsiteY3" fmla="*/ 175636 h 628453"/>
                  <a:gd name="connsiteX4" fmla="*/ 585123 w 562300"/>
                  <a:gd name="connsiteY4" fmla="*/ 124037 h 628453"/>
                  <a:gd name="connsiteX5" fmla="*/ 328119 w 562300"/>
                  <a:gd name="connsiteY5" fmla="*/ 0 h 628453"/>
                  <a:gd name="connsiteX6" fmla="*/ 0 w 562300"/>
                  <a:gd name="connsiteY6" fmla="*/ 328119 h 628453"/>
                  <a:gd name="connsiteX7" fmla="*/ 328119 w 562300"/>
                  <a:gd name="connsiteY7" fmla="*/ 656237 h 628453"/>
                  <a:gd name="connsiteX8" fmla="*/ 590416 w 562300"/>
                  <a:gd name="connsiteY8" fmla="*/ 525254 h 628453"/>
                  <a:gd name="connsiteX9" fmla="*/ 524263 w 562300"/>
                  <a:gd name="connsiteY9" fmla="*/ 475640 h 628453"/>
                  <a:gd name="connsiteX10" fmla="*/ 328119 w 562300"/>
                  <a:gd name="connsiteY10" fmla="*/ 573546 h 62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2300" h="628453">
                    <a:moveTo>
                      <a:pt x="328119" y="573546"/>
                    </a:moveTo>
                    <a:cubicBezTo>
                      <a:pt x="192836" y="573546"/>
                      <a:pt x="82691" y="463401"/>
                      <a:pt x="82691" y="328119"/>
                    </a:cubicBezTo>
                    <a:cubicBezTo>
                      <a:pt x="82691" y="192836"/>
                      <a:pt x="192836" y="82691"/>
                      <a:pt x="328119" y="82691"/>
                    </a:cubicBezTo>
                    <a:cubicBezTo>
                      <a:pt x="403203" y="82691"/>
                      <a:pt x="473325" y="116429"/>
                      <a:pt x="520293" y="175636"/>
                    </a:cubicBezTo>
                    <a:lnTo>
                      <a:pt x="585123" y="124037"/>
                    </a:lnTo>
                    <a:cubicBezTo>
                      <a:pt x="522278" y="45315"/>
                      <a:pt x="428671" y="0"/>
                      <a:pt x="328119" y="0"/>
                    </a:cubicBezTo>
                    <a:cubicBezTo>
                      <a:pt x="147190" y="0"/>
                      <a:pt x="0" y="147190"/>
                      <a:pt x="0" y="328119"/>
                    </a:cubicBezTo>
                    <a:cubicBezTo>
                      <a:pt x="0" y="509047"/>
                      <a:pt x="147190" y="656237"/>
                      <a:pt x="328119" y="656237"/>
                    </a:cubicBezTo>
                    <a:cubicBezTo>
                      <a:pt x="432310" y="656237"/>
                      <a:pt x="527901" y="608607"/>
                      <a:pt x="590416" y="525254"/>
                    </a:cubicBezTo>
                    <a:lnTo>
                      <a:pt x="524263" y="475640"/>
                    </a:lnTo>
                    <a:cubicBezTo>
                      <a:pt x="477625" y="537823"/>
                      <a:pt x="405849" y="573546"/>
                      <a:pt x="328119" y="573546"/>
                    </a:cubicBezTo>
                    <a:close/>
                  </a:path>
                </a:pathLst>
              </a:custGeom>
              <a:solidFill>
                <a:schemeClr val="accent1"/>
              </a:solidFill>
              <a:ln w="32962" cap="flat">
                <a:noFill/>
                <a:prstDash val="solid"/>
                <a:miter/>
              </a:ln>
            </p:spPr>
            <p:txBody>
              <a:bodyPr rtlCol="0" anchor="ctr"/>
              <a:lstStyle/>
              <a:p>
                <a:endParaRPr lang="en-GB">
                  <a:solidFill>
                    <a:schemeClr val="bg1"/>
                  </a:solidFill>
                </a:endParaRPr>
              </a:p>
            </p:txBody>
          </p:sp>
        </p:grpSp>
        <p:sp>
          <p:nvSpPr>
            <p:cNvPr id="27" name="TextBox 26">
              <a:extLst>
                <a:ext uri="{FF2B5EF4-FFF2-40B4-BE49-F238E27FC236}">
                  <a16:creationId xmlns:a16="http://schemas.microsoft.com/office/drawing/2014/main" id="{F6E3F27F-6950-44DB-83D5-87A50A11EC16}"/>
                </a:ext>
              </a:extLst>
            </p:cNvPr>
            <p:cNvSpPr txBox="1"/>
            <p:nvPr/>
          </p:nvSpPr>
          <p:spPr>
            <a:xfrm>
              <a:off x="10509140" y="6071830"/>
              <a:ext cx="1079142" cy="388183"/>
            </a:xfrm>
            <a:prstGeom prst="rect">
              <a:avLst/>
            </a:prstGeom>
            <a:noFill/>
          </p:spPr>
          <p:txBody>
            <a:bodyPr wrap="none" rtlCol="0">
              <a:spAutoFit/>
            </a:bodyPr>
            <a:lstStyle/>
            <a:p>
              <a:pPr>
                <a:lnSpc>
                  <a:spcPct val="70000"/>
                </a:lnSpc>
              </a:pPr>
              <a:r>
                <a:rPr lang="en-GB" sz="900" dirty="0">
                  <a:solidFill>
                    <a:schemeClr val="bg1"/>
                  </a:solidFill>
                  <a:latin typeface="Rubik" panose="00000500000000000000" pitchFamily="2" charset="-79"/>
                  <a:cs typeface="Rubik" panose="00000500000000000000" pitchFamily="2" charset="-79"/>
                </a:rPr>
                <a:t>healthcare</a:t>
              </a:r>
            </a:p>
            <a:p>
              <a:pPr>
                <a:lnSpc>
                  <a:spcPct val="70000"/>
                </a:lnSpc>
              </a:pPr>
              <a:r>
                <a:rPr lang="en-GB" sz="900" dirty="0">
                  <a:solidFill>
                    <a:schemeClr val="bg1"/>
                  </a:solidFill>
                  <a:latin typeface="Rubik" panose="00000500000000000000" pitchFamily="2" charset="-79"/>
                  <a:cs typeface="Rubik" panose="00000500000000000000" pitchFamily="2" charset="-79"/>
                </a:rPr>
                <a:t>communications</a:t>
              </a:r>
            </a:p>
            <a:p>
              <a:pPr>
                <a:lnSpc>
                  <a:spcPct val="70000"/>
                </a:lnSpc>
              </a:pPr>
              <a:r>
                <a:rPr lang="en-GB" sz="900" dirty="0">
                  <a:solidFill>
                    <a:schemeClr val="bg1"/>
                  </a:solidFill>
                  <a:latin typeface="Rubik" panose="00000500000000000000" pitchFamily="2" charset="-79"/>
                  <a:cs typeface="Rubik" panose="00000500000000000000" pitchFamily="2" charset="-79"/>
                </a:rPr>
                <a:t>association</a:t>
              </a:r>
            </a:p>
          </p:txBody>
        </p:sp>
      </p:grpSp>
    </p:spTree>
    <p:extLst>
      <p:ext uri="{BB962C8B-B14F-4D97-AF65-F5344CB8AC3E}">
        <p14:creationId xmlns:p14="http://schemas.microsoft.com/office/powerpoint/2010/main" val="1561759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Section Header">
    <p:bg>
      <p:bgPr>
        <a:solidFill>
          <a:srgbClr val="023B7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D4B28-0B4C-4689-94B5-C3279BC71B39}"/>
              </a:ext>
            </a:extLst>
          </p:cNvPr>
          <p:cNvSpPr>
            <a:spLocks noGrp="1"/>
          </p:cNvSpPr>
          <p:nvPr>
            <p:ph type="title"/>
          </p:nvPr>
        </p:nvSpPr>
        <p:spPr>
          <a:xfrm>
            <a:off x="1910599" y="2290997"/>
            <a:ext cx="9328901" cy="1807918"/>
          </a:xfrm>
        </p:spPr>
        <p:txBody>
          <a:bodyPr anchor="b">
            <a:normAutofit/>
          </a:bodyPr>
          <a:lstStyle>
            <a:lvl1pPr>
              <a:defRPr sz="3600" b="0">
                <a:solidFill>
                  <a:schemeClr val="bg1"/>
                </a:solidFill>
              </a:defRPr>
            </a:lvl1pPr>
          </a:lstStyle>
          <a:p>
            <a:r>
              <a:rPr lang="en-US" dirty="0"/>
              <a:t>Click to edit Master title style</a:t>
            </a:r>
            <a:endParaRPr lang="en-GB" dirty="0"/>
          </a:p>
        </p:txBody>
      </p:sp>
      <p:sp>
        <p:nvSpPr>
          <p:cNvPr id="49" name="Freeform: Shape 48">
            <a:extLst>
              <a:ext uri="{FF2B5EF4-FFF2-40B4-BE49-F238E27FC236}">
                <a16:creationId xmlns:a16="http://schemas.microsoft.com/office/drawing/2014/main" id="{AA3A4FB4-5B16-4D39-BCA3-31C168746D0E}"/>
              </a:ext>
            </a:extLst>
          </p:cNvPr>
          <p:cNvSpPr/>
          <p:nvPr userDrawn="1"/>
        </p:nvSpPr>
        <p:spPr>
          <a:xfrm>
            <a:off x="1" y="3657600"/>
            <a:ext cx="3271685" cy="3200400"/>
          </a:xfrm>
          <a:custGeom>
            <a:avLst/>
            <a:gdLst>
              <a:gd name="connsiteX0" fmla="*/ 1600546 w 3271685"/>
              <a:gd name="connsiteY0" fmla="*/ 216 h 3200400"/>
              <a:gd name="connsiteX1" fmla="*/ 1680026 w 3271685"/>
              <a:gd name="connsiteY1" fmla="*/ 142280 h 3200400"/>
              <a:gd name="connsiteX2" fmla="*/ 1496922 w 3271685"/>
              <a:gd name="connsiteY2" fmla="*/ 460986 h 3200400"/>
              <a:gd name="connsiteX3" fmla="*/ 1655966 w 3271685"/>
              <a:gd name="connsiteY3" fmla="*/ 841560 h 3200400"/>
              <a:gd name="connsiteX4" fmla="*/ 3271685 w 3271685"/>
              <a:gd name="connsiteY4" fmla="*/ 3174368 h 3200400"/>
              <a:gd name="connsiteX5" fmla="*/ 3270915 w 3271685"/>
              <a:gd name="connsiteY5" fmla="*/ 3200400 h 3200400"/>
              <a:gd name="connsiteX6" fmla="*/ 0 w 3271685"/>
              <a:gd name="connsiteY6" fmla="*/ 3200400 h 3200400"/>
              <a:gd name="connsiteX7" fmla="*/ 0 w 3271685"/>
              <a:gd name="connsiteY7" fmla="*/ 799288 h 3200400"/>
              <a:gd name="connsiteX8" fmla="*/ 210843 w 3271685"/>
              <a:gd name="connsiteY8" fmla="*/ 670141 h 3200400"/>
              <a:gd name="connsiteX9" fmla="*/ 1569727 w 3271685"/>
              <a:gd name="connsiteY9" fmla="*/ 7925 h 3200400"/>
              <a:gd name="connsiteX10" fmla="*/ 1600546 w 3271685"/>
              <a:gd name="connsiteY10" fmla="*/ 216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71685" h="3200400">
                <a:moveTo>
                  <a:pt x="1600546" y="216"/>
                </a:moveTo>
                <a:cubicBezTo>
                  <a:pt x="1670797" y="-4741"/>
                  <a:pt x="1725411" y="76663"/>
                  <a:pt x="1680026" y="142280"/>
                </a:cubicBezTo>
                <a:cubicBezTo>
                  <a:pt x="1617844" y="232269"/>
                  <a:pt x="1552540" y="340378"/>
                  <a:pt x="1496922" y="460986"/>
                </a:cubicBezTo>
                <a:cubicBezTo>
                  <a:pt x="1428495" y="609406"/>
                  <a:pt x="1501924" y="786880"/>
                  <a:pt x="1655966" y="841560"/>
                </a:cubicBezTo>
                <a:cubicBezTo>
                  <a:pt x="2596150" y="1174955"/>
                  <a:pt x="3271685" y="2093576"/>
                  <a:pt x="3271685" y="3174368"/>
                </a:cubicBezTo>
                <a:lnTo>
                  <a:pt x="3270915" y="3200400"/>
                </a:lnTo>
                <a:lnTo>
                  <a:pt x="0" y="3200400"/>
                </a:lnTo>
                <a:lnTo>
                  <a:pt x="0" y="799288"/>
                </a:lnTo>
                <a:lnTo>
                  <a:pt x="210843" y="670141"/>
                </a:lnTo>
                <a:cubicBezTo>
                  <a:pt x="645327" y="417341"/>
                  <a:pt x="1116956" y="204578"/>
                  <a:pt x="1569727" y="7925"/>
                </a:cubicBezTo>
                <a:cubicBezTo>
                  <a:pt x="1580155" y="3394"/>
                  <a:pt x="1590510" y="924"/>
                  <a:pt x="1600546" y="216"/>
                </a:cubicBezTo>
                <a:close/>
              </a:path>
            </a:pathLst>
          </a:custGeom>
          <a:solidFill>
            <a:schemeClr val="bg1"/>
          </a:solidFill>
          <a:ln w="38100" cap="flat">
            <a:solidFill>
              <a:schemeClr val="bg1"/>
            </a:solidFill>
            <a:prstDash val="solid"/>
            <a:miter/>
          </a:ln>
        </p:spPr>
        <p:txBody>
          <a:bodyPr rtlCol="0" anchor="ctr"/>
          <a:lstStyle/>
          <a:p>
            <a:endParaRPr lang="en-GB">
              <a:solidFill>
                <a:schemeClr val="bg1"/>
              </a:solidFill>
            </a:endParaRPr>
          </a:p>
        </p:txBody>
      </p:sp>
      <p:grpSp>
        <p:nvGrpSpPr>
          <p:cNvPr id="11" name="Group 10">
            <a:extLst>
              <a:ext uri="{FF2B5EF4-FFF2-40B4-BE49-F238E27FC236}">
                <a16:creationId xmlns:a16="http://schemas.microsoft.com/office/drawing/2014/main" id="{845E96DE-FEB4-43C7-A177-FA1FB5E931AD}"/>
              </a:ext>
            </a:extLst>
          </p:cNvPr>
          <p:cNvGrpSpPr/>
          <p:nvPr userDrawn="1"/>
        </p:nvGrpSpPr>
        <p:grpSpPr>
          <a:xfrm>
            <a:off x="10258564" y="5700268"/>
            <a:ext cx="1588925" cy="728530"/>
            <a:chOff x="9999357" y="5888736"/>
            <a:chExt cx="1588925" cy="728530"/>
          </a:xfrm>
        </p:grpSpPr>
        <p:grpSp>
          <p:nvGrpSpPr>
            <p:cNvPr id="12" name="Graphic 3">
              <a:extLst>
                <a:ext uri="{FF2B5EF4-FFF2-40B4-BE49-F238E27FC236}">
                  <a16:creationId xmlns:a16="http://schemas.microsoft.com/office/drawing/2014/main" id="{F340B846-8EBD-4BA3-82ED-A0C61109B04F}"/>
                </a:ext>
              </a:extLst>
            </p:cNvPr>
            <p:cNvGrpSpPr/>
            <p:nvPr/>
          </p:nvGrpSpPr>
          <p:grpSpPr>
            <a:xfrm>
              <a:off x="9999357" y="5888736"/>
              <a:ext cx="548201" cy="728530"/>
              <a:chOff x="-1256907" y="1447742"/>
              <a:chExt cx="2513814" cy="3340724"/>
            </a:xfrm>
          </p:grpSpPr>
          <p:sp>
            <p:nvSpPr>
              <p:cNvPr id="14" name="Freeform: Shape 13">
                <a:extLst>
                  <a:ext uri="{FF2B5EF4-FFF2-40B4-BE49-F238E27FC236}">
                    <a16:creationId xmlns:a16="http://schemas.microsoft.com/office/drawing/2014/main" id="{A46BD959-2D76-4237-AFD8-FB43E732B10E}"/>
                  </a:ext>
                </a:extLst>
              </p:cNvPr>
              <p:cNvSpPr/>
              <p:nvPr/>
            </p:nvSpPr>
            <p:spPr>
              <a:xfrm>
                <a:off x="-1240369" y="1464120"/>
                <a:ext cx="2480738" cy="3274571"/>
              </a:xfrm>
              <a:custGeom>
                <a:avLst/>
                <a:gdLst>
                  <a:gd name="connsiteX0" fmla="*/ 1649525 w 2480737"/>
                  <a:gd name="connsiteY0" fmla="*/ 437100 h 3274571"/>
                  <a:gd name="connsiteX1" fmla="*/ 1566834 w 2480737"/>
                  <a:gd name="connsiteY1" fmla="*/ 239303 h 3274571"/>
                  <a:gd name="connsiteX2" fmla="*/ 1661763 w 2480737"/>
                  <a:gd name="connsiteY2" fmla="*/ 73921 h 3274571"/>
                  <a:gd name="connsiteX3" fmla="*/ 1604541 w 2480737"/>
                  <a:gd name="connsiteY3" fmla="*/ 4129 h 3274571"/>
                  <a:gd name="connsiteX4" fmla="*/ 0 w 2480737"/>
                  <a:gd name="connsiteY4" fmla="*/ 1648692 h 3274571"/>
                  <a:gd name="connsiteX5" fmla="*/ 838820 w 2480737"/>
                  <a:gd name="connsiteY5" fmla="*/ 2859952 h 3274571"/>
                  <a:gd name="connsiteX6" fmla="*/ 921511 w 2480737"/>
                  <a:gd name="connsiteY6" fmla="*/ 3057750 h 3274571"/>
                  <a:gd name="connsiteX7" fmla="*/ 826582 w 2480737"/>
                  <a:gd name="connsiteY7" fmla="*/ 3223132 h 3274571"/>
                  <a:gd name="connsiteX8" fmla="*/ 883804 w 2480737"/>
                  <a:gd name="connsiteY8" fmla="*/ 3292924 h 3274571"/>
                  <a:gd name="connsiteX9" fmla="*/ 2488676 w 2480737"/>
                  <a:gd name="connsiteY9" fmla="*/ 1648692 h 3274571"/>
                  <a:gd name="connsiteX10" fmla="*/ 1649525 w 2480737"/>
                  <a:gd name="connsiteY10" fmla="*/ 437100 h 3274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80737" h="3274571">
                    <a:moveTo>
                      <a:pt x="1649525" y="437100"/>
                    </a:moveTo>
                    <a:cubicBezTo>
                      <a:pt x="1569480" y="408655"/>
                      <a:pt x="1531442" y="316702"/>
                      <a:pt x="1566834" y="239303"/>
                    </a:cubicBezTo>
                    <a:cubicBezTo>
                      <a:pt x="1595610" y="176458"/>
                      <a:pt x="1629679" y="120559"/>
                      <a:pt x="1661763" y="73921"/>
                    </a:cubicBezTo>
                    <a:cubicBezTo>
                      <a:pt x="1688555" y="34891"/>
                      <a:pt x="1647871" y="-14724"/>
                      <a:pt x="1604541" y="4129"/>
                    </a:cubicBezTo>
                    <a:cubicBezTo>
                      <a:pt x="852381" y="330925"/>
                      <a:pt x="0" y="743389"/>
                      <a:pt x="0" y="1648692"/>
                    </a:cubicBezTo>
                    <a:cubicBezTo>
                      <a:pt x="0" y="2210000"/>
                      <a:pt x="350611" y="2686963"/>
                      <a:pt x="838820" y="2859952"/>
                    </a:cubicBezTo>
                    <a:cubicBezTo>
                      <a:pt x="918865" y="2888398"/>
                      <a:pt x="956903" y="2980351"/>
                      <a:pt x="921511" y="3057750"/>
                    </a:cubicBezTo>
                    <a:cubicBezTo>
                      <a:pt x="892735" y="3120595"/>
                      <a:pt x="858666" y="3176494"/>
                      <a:pt x="826582" y="3223132"/>
                    </a:cubicBezTo>
                    <a:cubicBezTo>
                      <a:pt x="799790" y="3262162"/>
                      <a:pt x="840474" y="3311777"/>
                      <a:pt x="883804" y="3292924"/>
                    </a:cubicBezTo>
                    <a:cubicBezTo>
                      <a:pt x="1635964" y="2966128"/>
                      <a:pt x="2488676" y="2553664"/>
                      <a:pt x="2488676" y="1648692"/>
                    </a:cubicBezTo>
                    <a:cubicBezTo>
                      <a:pt x="2488345" y="1087053"/>
                      <a:pt x="2137734" y="610421"/>
                      <a:pt x="1649525" y="437100"/>
                    </a:cubicBezTo>
                    <a:close/>
                  </a:path>
                </a:pathLst>
              </a:custGeom>
              <a:solidFill>
                <a:schemeClr val="bg1"/>
              </a:solidFill>
              <a:ln w="32962" cap="flat">
                <a:noFill/>
                <a:prstDash val="solid"/>
                <a:miter/>
              </a:ln>
            </p:spPr>
            <p:txBody>
              <a:bodyPr rtlCol="0" anchor="ctr"/>
              <a:lstStyle/>
              <a:p>
                <a:endParaRPr lang="en-GB">
                  <a:solidFill>
                    <a:schemeClr val="bg1"/>
                  </a:solidFill>
                </a:endParaRPr>
              </a:p>
            </p:txBody>
          </p:sp>
          <p:sp>
            <p:nvSpPr>
              <p:cNvPr id="15" name="Freeform: Shape 14">
                <a:extLst>
                  <a:ext uri="{FF2B5EF4-FFF2-40B4-BE49-F238E27FC236}">
                    <a16:creationId xmlns:a16="http://schemas.microsoft.com/office/drawing/2014/main" id="{83332E58-B58D-4FE6-89F7-235A523A6608}"/>
                  </a:ext>
                </a:extLst>
              </p:cNvPr>
              <p:cNvSpPr/>
              <p:nvPr/>
            </p:nvSpPr>
            <p:spPr>
              <a:xfrm>
                <a:off x="-862966" y="2573996"/>
                <a:ext cx="529224" cy="859988"/>
              </a:xfrm>
              <a:custGeom>
                <a:avLst/>
                <a:gdLst>
                  <a:gd name="connsiteX0" fmla="*/ 273543 w 529224"/>
                  <a:gd name="connsiteY0" fmla="*/ 249066 h 859988"/>
                  <a:gd name="connsiteX1" fmla="*/ 82691 w 529224"/>
                  <a:gd name="connsiteY1" fmla="*/ 327126 h 859988"/>
                  <a:gd name="connsiteX2" fmla="*/ 82691 w 529224"/>
                  <a:gd name="connsiteY2" fmla="*/ 0 h 859988"/>
                  <a:gd name="connsiteX3" fmla="*/ 0 w 529224"/>
                  <a:gd name="connsiteY3" fmla="*/ 0 h 859988"/>
                  <a:gd name="connsiteX4" fmla="*/ 0 w 529224"/>
                  <a:gd name="connsiteY4" fmla="*/ 522608 h 859988"/>
                  <a:gd name="connsiteX5" fmla="*/ 0 w 529224"/>
                  <a:gd name="connsiteY5" fmla="*/ 859658 h 859988"/>
                  <a:gd name="connsiteX6" fmla="*/ 0 w 529224"/>
                  <a:gd name="connsiteY6" fmla="*/ 888434 h 859988"/>
                  <a:gd name="connsiteX7" fmla="*/ 82691 w 529224"/>
                  <a:gd name="connsiteY7" fmla="*/ 888434 h 859988"/>
                  <a:gd name="connsiteX8" fmla="*/ 82691 w 529224"/>
                  <a:gd name="connsiteY8" fmla="*/ 859658 h 859988"/>
                  <a:gd name="connsiteX9" fmla="*/ 82691 w 529224"/>
                  <a:gd name="connsiteY9" fmla="*/ 522608 h 859988"/>
                  <a:gd name="connsiteX10" fmla="*/ 273543 w 529224"/>
                  <a:gd name="connsiteY10" fmla="*/ 331757 h 859988"/>
                  <a:gd name="connsiteX11" fmla="*/ 464394 w 529224"/>
                  <a:gd name="connsiteY11" fmla="*/ 522608 h 859988"/>
                  <a:gd name="connsiteX12" fmla="*/ 464394 w 529224"/>
                  <a:gd name="connsiteY12" fmla="*/ 888765 h 859988"/>
                  <a:gd name="connsiteX13" fmla="*/ 547085 w 529224"/>
                  <a:gd name="connsiteY13" fmla="*/ 888765 h 859988"/>
                  <a:gd name="connsiteX14" fmla="*/ 547085 w 529224"/>
                  <a:gd name="connsiteY14" fmla="*/ 522608 h 859988"/>
                  <a:gd name="connsiteX15" fmla="*/ 273543 w 529224"/>
                  <a:gd name="connsiteY15" fmla="*/ 249066 h 85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9224" h="859988">
                    <a:moveTo>
                      <a:pt x="273543" y="249066"/>
                    </a:moveTo>
                    <a:cubicBezTo>
                      <a:pt x="199451" y="249066"/>
                      <a:pt x="131975" y="278835"/>
                      <a:pt x="82691" y="327126"/>
                    </a:cubicBezTo>
                    <a:lnTo>
                      <a:pt x="82691" y="0"/>
                    </a:lnTo>
                    <a:lnTo>
                      <a:pt x="0" y="0"/>
                    </a:lnTo>
                    <a:lnTo>
                      <a:pt x="0" y="522608"/>
                    </a:lnTo>
                    <a:lnTo>
                      <a:pt x="0" y="859658"/>
                    </a:lnTo>
                    <a:lnTo>
                      <a:pt x="0" y="888434"/>
                    </a:lnTo>
                    <a:lnTo>
                      <a:pt x="82691" y="888434"/>
                    </a:lnTo>
                    <a:lnTo>
                      <a:pt x="82691" y="859658"/>
                    </a:lnTo>
                    <a:lnTo>
                      <a:pt x="82691" y="522608"/>
                    </a:lnTo>
                    <a:cubicBezTo>
                      <a:pt x="82691" y="417425"/>
                      <a:pt x="168359" y="331757"/>
                      <a:pt x="273543" y="331757"/>
                    </a:cubicBezTo>
                    <a:cubicBezTo>
                      <a:pt x="378726" y="331757"/>
                      <a:pt x="464394" y="417425"/>
                      <a:pt x="464394" y="522608"/>
                    </a:cubicBezTo>
                    <a:lnTo>
                      <a:pt x="464394" y="888765"/>
                    </a:lnTo>
                    <a:lnTo>
                      <a:pt x="547085" y="888765"/>
                    </a:lnTo>
                    <a:lnTo>
                      <a:pt x="547085" y="522608"/>
                    </a:lnTo>
                    <a:cubicBezTo>
                      <a:pt x="547416" y="371780"/>
                      <a:pt x="424702" y="249066"/>
                      <a:pt x="273543" y="249066"/>
                    </a:cubicBezTo>
                    <a:close/>
                  </a:path>
                </a:pathLst>
              </a:custGeom>
              <a:solidFill>
                <a:schemeClr val="accent2"/>
              </a:solidFill>
              <a:ln w="32962" cap="flat">
                <a:noFill/>
                <a:prstDash val="solid"/>
                <a:miter/>
              </a:ln>
            </p:spPr>
            <p:txBody>
              <a:bodyPr rtlCol="0" anchor="ctr"/>
              <a:lstStyle/>
              <a:p>
                <a:endParaRPr lang="en-GB">
                  <a:solidFill>
                    <a:schemeClr val="bg1"/>
                  </a:solidFill>
                </a:endParaRPr>
              </a:p>
            </p:txBody>
          </p:sp>
          <p:sp>
            <p:nvSpPr>
              <p:cNvPr id="16" name="Freeform: Shape 15">
                <a:extLst>
                  <a:ext uri="{FF2B5EF4-FFF2-40B4-BE49-F238E27FC236}">
                    <a16:creationId xmlns:a16="http://schemas.microsoft.com/office/drawing/2014/main" id="{B721497A-9244-4BBC-9F73-6177E3E363E9}"/>
                  </a:ext>
                </a:extLst>
              </p:cNvPr>
              <p:cNvSpPr/>
              <p:nvPr/>
            </p:nvSpPr>
            <p:spPr>
              <a:xfrm>
                <a:off x="378395" y="2823062"/>
                <a:ext cx="529224" cy="628453"/>
              </a:xfrm>
              <a:custGeom>
                <a:avLst/>
                <a:gdLst>
                  <a:gd name="connsiteX0" fmla="*/ 286443 w 529224"/>
                  <a:gd name="connsiteY0" fmla="*/ 0 h 628453"/>
                  <a:gd name="connsiteX1" fmla="*/ 64830 w 529224"/>
                  <a:gd name="connsiteY1" fmla="*/ 56561 h 628453"/>
                  <a:gd name="connsiteX2" fmla="*/ 105183 w 529224"/>
                  <a:gd name="connsiteY2" fmla="*/ 128667 h 628453"/>
                  <a:gd name="connsiteX3" fmla="*/ 286443 w 529224"/>
                  <a:gd name="connsiteY3" fmla="*/ 82691 h 628453"/>
                  <a:gd name="connsiteX4" fmla="*/ 476963 w 529224"/>
                  <a:gd name="connsiteY4" fmla="*/ 264612 h 628453"/>
                  <a:gd name="connsiteX5" fmla="*/ 306619 w 529224"/>
                  <a:gd name="connsiteY5" fmla="*/ 235174 h 628453"/>
                  <a:gd name="connsiteX6" fmla="*/ 0 w 529224"/>
                  <a:gd name="connsiteY6" fmla="*/ 445871 h 628453"/>
                  <a:gd name="connsiteX7" fmla="*/ 261304 w 529224"/>
                  <a:gd name="connsiteY7" fmla="*/ 656568 h 628453"/>
                  <a:gd name="connsiteX8" fmla="*/ 477625 w 529224"/>
                  <a:gd name="connsiteY8" fmla="*/ 567262 h 628453"/>
                  <a:gd name="connsiteX9" fmla="*/ 477625 w 529224"/>
                  <a:gd name="connsiteY9" fmla="*/ 639699 h 628453"/>
                  <a:gd name="connsiteX10" fmla="*/ 560316 w 529224"/>
                  <a:gd name="connsiteY10" fmla="*/ 639699 h 628453"/>
                  <a:gd name="connsiteX11" fmla="*/ 560316 w 529224"/>
                  <a:gd name="connsiteY11" fmla="*/ 273542 h 628453"/>
                  <a:gd name="connsiteX12" fmla="*/ 286443 w 529224"/>
                  <a:gd name="connsiteY12" fmla="*/ 0 h 628453"/>
                  <a:gd name="connsiteX13" fmla="*/ 261304 w 529224"/>
                  <a:gd name="connsiteY13" fmla="*/ 573877 h 628453"/>
                  <a:gd name="connsiteX14" fmla="*/ 82691 w 529224"/>
                  <a:gd name="connsiteY14" fmla="*/ 445871 h 628453"/>
                  <a:gd name="connsiteX15" fmla="*/ 306619 w 529224"/>
                  <a:gd name="connsiteY15" fmla="*/ 317865 h 628453"/>
                  <a:gd name="connsiteX16" fmla="*/ 477294 w 529224"/>
                  <a:gd name="connsiteY16" fmla="*/ 353918 h 628453"/>
                  <a:gd name="connsiteX17" fmla="*/ 477294 w 529224"/>
                  <a:gd name="connsiteY17" fmla="*/ 382033 h 628453"/>
                  <a:gd name="connsiteX18" fmla="*/ 261304 w 529224"/>
                  <a:gd name="connsiteY18" fmla="*/ 573877 h 62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9224" h="628453">
                    <a:moveTo>
                      <a:pt x="286443" y="0"/>
                    </a:moveTo>
                    <a:cubicBezTo>
                      <a:pt x="208713" y="0"/>
                      <a:pt x="129991" y="20177"/>
                      <a:pt x="64830" y="56561"/>
                    </a:cubicBezTo>
                    <a:lnTo>
                      <a:pt x="105183" y="128667"/>
                    </a:lnTo>
                    <a:cubicBezTo>
                      <a:pt x="158106" y="98899"/>
                      <a:pt x="222605" y="82691"/>
                      <a:pt x="286443" y="82691"/>
                    </a:cubicBezTo>
                    <a:cubicBezTo>
                      <a:pt x="388649" y="82691"/>
                      <a:pt x="472333" y="163728"/>
                      <a:pt x="476963" y="264612"/>
                    </a:cubicBezTo>
                    <a:cubicBezTo>
                      <a:pt x="423710" y="245427"/>
                      <a:pt x="365165" y="235174"/>
                      <a:pt x="306619" y="235174"/>
                    </a:cubicBezTo>
                    <a:cubicBezTo>
                      <a:pt x="134621" y="235174"/>
                      <a:pt x="0" y="327788"/>
                      <a:pt x="0" y="445871"/>
                    </a:cubicBezTo>
                    <a:cubicBezTo>
                      <a:pt x="0" y="547746"/>
                      <a:pt x="68799" y="656568"/>
                      <a:pt x="261304" y="656568"/>
                    </a:cubicBezTo>
                    <a:cubicBezTo>
                      <a:pt x="349949" y="656568"/>
                      <a:pt x="424702" y="620184"/>
                      <a:pt x="477625" y="567262"/>
                    </a:cubicBezTo>
                    <a:lnTo>
                      <a:pt x="477625" y="639699"/>
                    </a:lnTo>
                    <a:lnTo>
                      <a:pt x="560316" y="639699"/>
                    </a:lnTo>
                    <a:lnTo>
                      <a:pt x="560316" y="273542"/>
                    </a:lnTo>
                    <a:cubicBezTo>
                      <a:pt x="559985" y="122714"/>
                      <a:pt x="437271" y="0"/>
                      <a:pt x="286443" y="0"/>
                    </a:cubicBezTo>
                    <a:close/>
                    <a:moveTo>
                      <a:pt x="261304" y="573877"/>
                    </a:moveTo>
                    <a:cubicBezTo>
                      <a:pt x="146198" y="573877"/>
                      <a:pt x="82691" y="528562"/>
                      <a:pt x="82691" y="445871"/>
                    </a:cubicBezTo>
                    <a:cubicBezTo>
                      <a:pt x="82691" y="376410"/>
                      <a:pt x="185228" y="317865"/>
                      <a:pt x="306619" y="317865"/>
                    </a:cubicBezTo>
                    <a:cubicBezTo>
                      <a:pt x="382034" y="317865"/>
                      <a:pt x="440910" y="337380"/>
                      <a:pt x="477294" y="353918"/>
                    </a:cubicBezTo>
                    <a:lnTo>
                      <a:pt x="477294" y="382033"/>
                    </a:lnTo>
                    <a:cubicBezTo>
                      <a:pt x="477294" y="472663"/>
                      <a:pt x="385011" y="573877"/>
                      <a:pt x="261304" y="573877"/>
                    </a:cubicBezTo>
                    <a:close/>
                  </a:path>
                </a:pathLst>
              </a:custGeom>
              <a:solidFill>
                <a:schemeClr val="accent2"/>
              </a:solidFill>
              <a:ln w="32962" cap="flat">
                <a:noFill/>
                <a:prstDash val="solid"/>
                <a:miter/>
              </a:ln>
            </p:spPr>
            <p:txBody>
              <a:bodyPr rtlCol="0" anchor="ctr"/>
              <a:lstStyle/>
              <a:p>
                <a:endParaRPr lang="en-GB">
                  <a:solidFill>
                    <a:schemeClr val="bg1"/>
                  </a:solidFill>
                </a:endParaRPr>
              </a:p>
            </p:txBody>
          </p:sp>
          <p:sp>
            <p:nvSpPr>
              <p:cNvPr id="24" name="Freeform: Shape 23">
                <a:extLst>
                  <a:ext uri="{FF2B5EF4-FFF2-40B4-BE49-F238E27FC236}">
                    <a16:creationId xmlns:a16="http://schemas.microsoft.com/office/drawing/2014/main" id="{8535D147-0AD0-471D-905F-01EB1E83E36A}"/>
                  </a:ext>
                </a:extLst>
              </p:cNvPr>
              <p:cNvSpPr/>
              <p:nvPr/>
            </p:nvSpPr>
            <p:spPr>
              <a:xfrm>
                <a:off x="-235174" y="2823393"/>
                <a:ext cx="562301" cy="628453"/>
              </a:xfrm>
              <a:custGeom>
                <a:avLst/>
                <a:gdLst>
                  <a:gd name="connsiteX0" fmla="*/ 328119 w 562300"/>
                  <a:gd name="connsiteY0" fmla="*/ 573546 h 628453"/>
                  <a:gd name="connsiteX1" fmla="*/ 82691 w 562300"/>
                  <a:gd name="connsiteY1" fmla="*/ 328119 h 628453"/>
                  <a:gd name="connsiteX2" fmla="*/ 328119 w 562300"/>
                  <a:gd name="connsiteY2" fmla="*/ 82691 h 628453"/>
                  <a:gd name="connsiteX3" fmla="*/ 520293 w 562300"/>
                  <a:gd name="connsiteY3" fmla="*/ 175636 h 628453"/>
                  <a:gd name="connsiteX4" fmla="*/ 585123 w 562300"/>
                  <a:gd name="connsiteY4" fmla="*/ 124037 h 628453"/>
                  <a:gd name="connsiteX5" fmla="*/ 328119 w 562300"/>
                  <a:gd name="connsiteY5" fmla="*/ 0 h 628453"/>
                  <a:gd name="connsiteX6" fmla="*/ 0 w 562300"/>
                  <a:gd name="connsiteY6" fmla="*/ 328119 h 628453"/>
                  <a:gd name="connsiteX7" fmla="*/ 328119 w 562300"/>
                  <a:gd name="connsiteY7" fmla="*/ 656237 h 628453"/>
                  <a:gd name="connsiteX8" fmla="*/ 590416 w 562300"/>
                  <a:gd name="connsiteY8" fmla="*/ 525254 h 628453"/>
                  <a:gd name="connsiteX9" fmla="*/ 524263 w 562300"/>
                  <a:gd name="connsiteY9" fmla="*/ 475640 h 628453"/>
                  <a:gd name="connsiteX10" fmla="*/ 328119 w 562300"/>
                  <a:gd name="connsiteY10" fmla="*/ 573546 h 62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2300" h="628453">
                    <a:moveTo>
                      <a:pt x="328119" y="573546"/>
                    </a:moveTo>
                    <a:cubicBezTo>
                      <a:pt x="192836" y="573546"/>
                      <a:pt x="82691" y="463401"/>
                      <a:pt x="82691" y="328119"/>
                    </a:cubicBezTo>
                    <a:cubicBezTo>
                      <a:pt x="82691" y="192836"/>
                      <a:pt x="192836" y="82691"/>
                      <a:pt x="328119" y="82691"/>
                    </a:cubicBezTo>
                    <a:cubicBezTo>
                      <a:pt x="403203" y="82691"/>
                      <a:pt x="473325" y="116429"/>
                      <a:pt x="520293" y="175636"/>
                    </a:cubicBezTo>
                    <a:lnTo>
                      <a:pt x="585123" y="124037"/>
                    </a:lnTo>
                    <a:cubicBezTo>
                      <a:pt x="522278" y="45315"/>
                      <a:pt x="428671" y="0"/>
                      <a:pt x="328119" y="0"/>
                    </a:cubicBezTo>
                    <a:cubicBezTo>
                      <a:pt x="147190" y="0"/>
                      <a:pt x="0" y="147190"/>
                      <a:pt x="0" y="328119"/>
                    </a:cubicBezTo>
                    <a:cubicBezTo>
                      <a:pt x="0" y="509047"/>
                      <a:pt x="147190" y="656237"/>
                      <a:pt x="328119" y="656237"/>
                    </a:cubicBezTo>
                    <a:cubicBezTo>
                      <a:pt x="432310" y="656237"/>
                      <a:pt x="527901" y="608607"/>
                      <a:pt x="590416" y="525254"/>
                    </a:cubicBezTo>
                    <a:lnTo>
                      <a:pt x="524263" y="475640"/>
                    </a:lnTo>
                    <a:cubicBezTo>
                      <a:pt x="477625" y="537823"/>
                      <a:pt x="405849" y="573546"/>
                      <a:pt x="328119" y="573546"/>
                    </a:cubicBezTo>
                    <a:close/>
                  </a:path>
                </a:pathLst>
              </a:custGeom>
              <a:solidFill>
                <a:schemeClr val="accent2"/>
              </a:solidFill>
              <a:ln w="32962" cap="flat">
                <a:noFill/>
                <a:prstDash val="solid"/>
                <a:miter/>
              </a:ln>
            </p:spPr>
            <p:txBody>
              <a:bodyPr rtlCol="0" anchor="ctr"/>
              <a:lstStyle/>
              <a:p>
                <a:endParaRPr lang="en-GB">
                  <a:solidFill>
                    <a:schemeClr val="bg1"/>
                  </a:solidFill>
                </a:endParaRPr>
              </a:p>
            </p:txBody>
          </p:sp>
        </p:grpSp>
        <p:sp>
          <p:nvSpPr>
            <p:cNvPr id="13" name="TextBox 12">
              <a:extLst>
                <a:ext uri="{FF2B5EF4-FFF2-40B4-BE49-F238E27FC236}">
                  <a16:creationId xmlns:a16="http://schemas.microsoft.com/office/drawing/2014/main" id="{71D6C915-B780-45A1-B04D-391A6FCFB763}"/>
                </a:ext>
              </a:extLst>
            </p:cNvPr>
            <p:cNvSpPr txBox="1"/>
            <p:nvPr/>
          </p:nvSpPr>
          <p:spPr>
            <a:xfrm>
              <a:off x="10509140" y="6071830"/>
              <a:ext cx="1079142" cy="388183"/>
            </a:xfrm>
            <a:prstGeom prst="rect">
              <a:avLst/>
            </a:prstGeom>
            <a:noFill/>
          </p:spPr>
          <p:txBody>
            <a:bodyPr wrap="none" rtlCol="0">
              <a:spAutoFit/>
            </a:bodyPr>
            <a:lstStyle/>
            <a:p>
              <a:pPr>
                <a:lnSpc>
                  <a:spcPct val="70000"/>
                </a:lnSpc>
              </a:pPr>
              <a:r>
                <a:rPr lang="en-GB" sz="900" dirty="0">
                  <a:solidFill>
                    <a:schemeClr val="bg1"/>
                  </a:solidFill>
                  <a:latin typeface="Rubik" panose="00000500000000000000" pitchFamily="2" charset="-79"/>
                  <a:cs typeface="Rubik" panose="00000500000000000000" pitchFamily="2" charset="-79"/>
                </a:rPr>
                <a:t>healthcare</a:t>
              </a:r>
            </a:p>
            <a:p>
              <a:pPr>
                <a:lnSpc>
                  <a:spcPct val="70000"/>
                </a:lnSpc>
              </a:pPr>
              <a:r>
                <a:rPr lang="en-GB" sz="900" dirty="0">
                  <a:solidFill>
                    <a:schemeClr val="bg1"/>
                  </a:solidFill>
                  <a:latin typeface="Rubik" panose="00000500000000000000" pitchFamily="2" charset="-79"/>
                  <a:cs typeface="Rubik" panose="00000500000000000000" pitchFamily="2" charset="-79"/>
                </a:rPr>
                <a:t>communications</a:t>
              </a:r>
            </a:p>
            <a:p>
              <a:pPr>
                <a:lnSpc>
                  <a:spcPct val="70000"/>
                </a:lnSpc>
              </a:pPr>
              <a:r>
                <a:rPr lang="en-GB" sz="900" dirty="0">
                  <a:solidFill>
                    <a:schemeClr val="bg1"/>
                  </a:solidFill>
                  <a:latin typeface="Rubik" panose="00000500000000000000" pitchFamily="2" charset="-79"/>
                  <a:cs typeface="Rubik" panose="00000500000000000000" pitchFamily="2" charset="-79"/>
                </a:rPr>
                <a:t>association</a:t>
              </a:r>
            </a:p>
          </p:txBody>
        </p:sp>
      </p:grpSp>
    </p:spTree>
    <p:extLst>
      <p:ext uri="{BB962C8B-B14F-4D97-AF65-F5344CB8AC3E}">
        <p14:creationId xmlns:p14="http://schemas.microsoft.com/office/powerpoint/2010/main" val="4139376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Section Header">
    <p:bg>
      <p:bgPr>
        <a:solidFill>
          <a:srgbClr val="F7B43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D4B28-0B4C-4689-94B5-C3279BC71B39}"/>
              </a:ext>
            </a:extLst>
          </p:cNvPr>
          <p:cNvSpPr>
            <a:spLocks noGrp="1"/>
          </p:cNvSpPr>
          <p:nvPr>
            <p:ph type="title"/>
          </p:nvPr>
        </p:nvSpPr>
        <p:spPr>
          <a:xfrm>
            <a:off x="1910599" y="2290997"/>
            <a:ext cx="9328901" cy="1807918"/>
          </a:xfrm>
        </p:spPr>
        <p:txBody>
          <a:bodyPr anchor="b">
            <a:normAutofit/>
          </a:bodyPr>
          <a:lstStyle>
            <a:lvl1pPr>
              <a:defRPr sz="3600" b="0">
                <a:solidFill>
                  <a:schemeClr val="tx2"/>
                </a:solidFill>
              </a:defRPr>
            </a:lvl1pPr>
          </a:lstStyle>
          <a:p>
            <a:r>
              <a:rPr lang="en-US" dirty="0"/>
              <a:t>Click to edit Master title style</a:t>
            </a:r>
            <a:endParaRPr lang="en-GB" dirty="0"/>
          </a:p>
        </p:txBody>
      </p:sp>
      <p:sp>
        <p:nvSpPr>
          <p:cNvPr id="49" name="Freeform: Shape 48">
            <a:extLst>
              <a:ext uri="{FF2B5EF4-FFF2-40B4-BE49-F238E27FC236}">
                <a16:creationId xmlns:a16="http://schemas.microsoft.com/office/drawing/2014/main" id="{AA3A4FB4-5B16-4D39-BCA3-31C168746D0E}"/>
              </a:ext>
            </a:extLst>
          </p:cNvPr>
          <p:cNvSpPr/>
          <p:nvPr userDrawn="1"/>
        </p:nvSpPr>
        <p:spPr>
          <a:xfrm>
            <a:off x="1" y="3657600"/>
            <a:ext cx="3271685" cy="3200400"/>
          </a:xfrm>
          <a:custGeom>
            <a:avLst/>
            <a:gdLst>
              <a:gd name="connsiteX0" fmla="*/ 1600546 w 3271685"/>
              <a:gd name="connsiteY0" fmla="*/ 216 h 3200400"/>
              <a:gd name="connsiteX1" fmla="*/ 1680026 w 3271685"/>
              <a:gd name="connsiteY1" fmla="*/ 142280 h 3200400"/>
              <a:gd name="connsiteX2" fmla="*/ 1496922 w 3271685"/>
              <a:gd name="connsiteY2" fmla="*/ 460986 h 3200400"/>
              <a:gd name="connsiteX3" fmla="*/ 1655966 w 3271685"/>
              <a:gd name="connsiteY3" fmla="*/ 841560 h 3200400"/>
              <a:gd name="connsiteX4" fmla="*/ 3271685 w 3271685"/>
              <a:gd name="connsiteY4" fmla="*/ 3174368 h 3200400"/>
              <a:gd name="connsiteX5" fmla="*/ 3270915 w 3271685"/>
              <a:gd name="connsiteY5" fmla="*/ 3200400 h 3200400"/>
              <a:gd name="connsiteX6" fmla="*/ 0 w 3271685"/>
              <a:gd name="connsiteY6" fmla="*/ 3200400 h 3200400"/>
              <a:gd name="connsiteX7" fmla="*/ 0 w 3271685"/>
              <a:gd name="connsiteY7" fmla="*/ 799288 h 3200400"/>
              <a:gd name="connsiteX8" fmla="*/ 210843 w 3271685"/>
              <a:gd name="connsiteY8" fmla="*/ 670141 h 3200400"/>
              <a:gd name="connsiteX9" fmla="*/ 1569727 w 3271685"/>
              <a:gd name="connsiteY9" fmla="*/ 7925 h 3200400"/>
              <a:gd name="connsiteX10" fmla="*/ 1600546 w 3271685"/>
              <a:gd name="connsiteY10" fmla="*/ 216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71685" h="3200400">
                <a:moveTo>
                  <a:pt x="1600546" y="216"/>
                </a:moveTo>
                <a:cubicBezTo>
                  <a:pt x="1670797" y="-4741"/>
                  <a:pt x="1725411" y="76663"/>
                  <a:pt x="1680026" y="142280"/>
                </a:cubicBezTo>
                <a:cubicBezTo>
                  <a:pt x="1617844" y="232269"/>
                  <a:pt x="1552540" y="340378"/>
                  <a:pt x="1496922" y="460986"/>
                </a:cubicBezTo>
                <a:cubicBezTo>
                  <a:pt x="1428495" y="609406"/>
                  <a:pt x="1501924" y="786880"/>
                  <a:pt x="1655966" y="841560"/>
                </a:cubicBezTo>
                <a:cubicBezTo>
                  <a:pt x="2596150" y="1174955"/>
                  <a:pt x="3271685" y="2093576"/>
                  <a:pt x="3271685" y="3174368"/>
                </a:cubicBezTo>
                <a:lnTo>
                  <a:pt x="3270915" y="3200400"/>
                </a:lnTo>
                <a:lnTo>
                  <a:pt x="0" y="3200400"/>
                </a:lnTo>
                <a:lnTo>
                  <a:pt x="0" y="799288"/>
                </a:lnTo>
                <a:lnTo>
                  <a:pt x="210843" y="670141"/>
                </a:lnTo>
                <a:cubicBezTo>
                  <a:pt x="645327" y="417341"/>
                  <a:pt x="1116956" y="204578"/>
                  <a:pt x="1569727" y="7925"/>
                </a:cubicBezTo>
                <a:cubicBezTo>
                  <a:pt x="1580155" y="3394"/>
                  <a:pt x="1590510" y="924"/>
                  <a:pt x="1600546" y="216"/>
                </a:cubicBezTo>
                <a:close/>
              </a:path>
            </a:pathLst>
          </a:custGeom>
          <a:solidFill>
            <a:schemeClr val="tx2"/>
          </a:solidFill>
          <a:ln w="38100" cap="flat">
            <a:solidFill>
              <a:schemeClr val="tx2"/>
            </a:solidFill>
            <a:prstDash val="solid"/>
            <a:miter/>
          </a:ln>
        </p:spPr>
        <p:txBody>
          <a:bodyPr rtlCol="0" anchor="ctr"/>
          <a:lstStyle/>
          <a:p>
            <a:endParaRPr lang="en-GB"/>
          </a:p>
        </p:txBody>
      </p:sp>
      <p:grpSp>
        <p:nvGrpSpPr>
          <p:cNvPr id="11" name="Group 10">
            <a:extLst>
              <a:ext uri="{FF2B5EF4-FFF2-40B4-BE49-F238E27FC236}">
                <a16:creationId xmlns:a16="http://schemas.microsoft.com/office/drawing/2014/main" id="{AD354A63-6FD7-4579-B9DE-85A36C5315D0}"/>
              </a:ext>
            </a:extLst>
          </p:cNvPr>
          <p:cNvGrpSpPr/>
          <p:nvPr userDrawn="1"/>
        </p:nvGrpSpPr>
        <p:grpSpPr>
          <a:xfrm>
            <a:off x="10258564" y="5700268"/>
            <a:ext cx="1588925" cy="728530"/>
            <a:chOff x="9999357" y="5888736"/>
            <a:chExt cx="1588925" cy="728530"/>
          </a:xfrm>
        </p:grpSpPr>
        <p:grpSp>
          <p:nvGrpSpPr>
            <p:cNvPr id="12" name="Graphic 3">
              <a:extLst>
                <a:ext uri="{FF2B5EF4-FFF2-40B4-BE49-F238E27FC236}">
                  <a16:creationId xmlns:a16="http://schemas.microsoft.com/office/drawing/2014/main" id="{7AF30AD1-112A-47DE-BABE-795F9B4CF1F5}"/>
                </a:ext>
              </a:extLst>
            </p:cNvPr>
            <p:cNvGrpSpPr/>
            <p:nvPr/>
          </p:nvGrpSpPr>
          <p:grpSpPr>
            <a:xfrm>
              <a:off x="9999357" y="5888736"/>
              <a:ext cx="548201" cy="728530"/>
              <a:chOff x="-1256907" y="1447742"/>
              <a:chExt cx="2513814" cy="3340724"/>
            </a:xfrm>
          </p:grpSpPr>
          <p:sp>
            <p:nvSpPr>
              <p:cNvPr id="14" name="Freeform: Shape 13">
                <a:extLst>
                  <a:ext uri="{FF2B5EF4-FFF2-40B4-BE49-F238E27FC236}">
                    <a16:creationId xmlns:a16="http://schemas.microsoft.com/office/drawing/2014/main" id="{8D7E8D6A-618D-4FB5-8F4D-D366EFF1AE24}"/>
                  </a:ext>
                </a:extLst>
              </p:cNvPr>
              <p:cNvSpPr/>
              <p:nvPr/>
            </p:nvSpPr>
            <p:spPr>
              <a:xfrm>
                <a:off x="-1240369" y="1464120"/>
                <a:ext cx="2480738" cy="3274571"/>
              </a:xfrm>
              <a:custGeom>
                <a:avLst/>
                <a:gdLst>
                  <a:gd name="connsiteX0" fmla="*/ 1649525 w 2480737"/>
                  <a:gd name="connsiteY0" fmla="*/ 437100 h 3274571"/>
                  <a:gd name="connsiteX1" fmla="*/ 1566834 w 2480737"/>
                  <a:gd name="connsiteY1" fmla="*/ 239303 h 3274571"/>
                  <a:gd name="connsiteX2" fmla="*/ 1661763 w 2480737"/>
                  <a:gd name="connsiteY2" fmla="*/ 73921 h 3274571"/>
                  <a:gd name="connsiteX3" fmla="*/ 1604541 w 2480737"/>
                  <a:gd name="connsiteY3" fmla="*/ 4129 h 3274571"/>
                  <a:gd name="connsiteX4" fmla="*/ 0 w 2480737"/>
                  <a:gd name="connsiteY4" fmla="*/ 1648692 h 3274571"/>
                  <a:gd name="connsiteX5" fmla="*/ 838820 w 2480737"/>
                  <a:gd name="connsiteY5" fmla="*/ 2859952 h 3274571"/>
                  <a:gd name="connsiteX6" fmla="*/ 921511 w 2480737"/>
                  <a:gd name="connsiteY6" fmla="*/ 3057750 h 3274571"/>
                  <a:gd name="connsiteX7" fmla="*/ 826582 w 2480737"/>
                  <a:gd name="connsiteY7" fmla="*/ 3223132 h 3274571"/>
                  <a:gd name="connsiteX8" fmla="*/ 883804 w 2480737"/>
                  <a:gd name="connsiteY8" fmla="*/ 3292924 h 3274571"/>
                  <a:gd name="connsiteX9" fmla="*/ 2488676 w 2480737"/>
                  <a:gd name="connsiteY9" fmla="*/ 1648692 h 3274571"/>
                  <a:gd name="connsiteX10" fmla="*/ 1649525 w 2480737"/>
                  <a:gd name="connsiteY10" fmla="*/ 437100 h 3274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80737" h="3274571">
                    <a:moveTo>
                      <a:pt x="1649525" y="437100"/>
                    </a:moveTo>
                    <a:cubicBezTo>
                      <a:pt x="1569480" y="408655"/>
                      <a:pt x="1531442" y="316702"/>
                      <a:pt x="1566834" y="239303"/>
                    </a:cubicBezTo>
                    <a:cubicBezTo>
                      <a:pt x="1595610" y="176458"/>
                      <a:pt x="1629679" y="120559"/>
                      <a:pt x="1661763" y="73921"/>
                    </a:cubicBezTo>
                    <a:cubicBezTo>
                      <a:pt x="1688555" y="34891"/>
                      <a:pt x="1647871" y="-14724"/>
                      <a:pt x="1604541" y="4129"/>
                    </a:cubicBezTo>
                    <a:cubicBezTo>
                      <a:pt x="852381" y="330925"/>
                      <a:pt x="0" y="743389"/>
                      <a:pt x="0" y="1648692"/>
                    </a:cubicBezTo>
                    <a:cubicBezTo>
                      <a:pt x="0" y="2210000"/>
                      <a:pt x="350611" y="2686963"/>
                      <a:pt x="838820" y="2859952"/>
                    </a:cubicBezTo>
                    <a:cubicBezTo>
                      <a:pt x="918865" y="2888398"/>
                      <a:pt x="956903" y="2980351"/>
                      <a:pt x="921511" y="3057750"/>
                    </a:cubicBezTo>
                    <a:cubicBezTo>
                      <a:pt x="892735" y="3120595"/>
                      <a:pt x="858666" y="3176494"/>
                      <a:pt x="826582" y="3223132"/>
                    </a:cubicBezTo>
                    <a:cubicBezTo>
                      <a:pt x="799790" y="3262162"/>
                      <a:pt x="840474" y="3311777"/>
                      <a:pt x="883804" y="3292924"/>
                    </a:cubicBezTo>
                    <a:cubicBezTo>
                      <a:pt x="1635964" y="2966128"/>
                      <a:pt x="2488676" y="2553664"/>
                      <a:pt x="2488676" y="1648692"/>
                    </a:cubicBezTo>
                    <a:cubicBezTo>
                      <a:pt x="2488345" y="1087053"/>
                      <a:pt x="2137734" y="610421"/>
                      <a:pt x="1649525" y="437100"/>
                    </a:cubicBezTo>
                    <a:close/>
                  </a:path>
                </a:pathLst>
              </a:custGeom>
              <a:solidFill>
                <a:schemeClr val="tx2"/>
              </a:solidFill>
              <a:ln w="32962"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5BAB1C20-BF0F-423E-A406-EF0D1FAD6BE6}"/>
                  </a:ext>
                </a:extLst>
              </p:cNvPr>
              <p:cNvSpPr/>
              <p:nvPr/>
            </p:nvSpPr>
            <p:spPr>
              <a:xfrm>
                <a:off x="-862966" y="2573996"/>
                <a:ext cx="529224" cy="859988"/>
              </a:xfrm>
              <a:custGeom>
                <a:avLst/>
                <a:gdLst>
                  <a:gd name="connsiteX0" fmla="*/ 273543 w 529224"/>
                  <a:gd name="connsiteY0" fmla="*/ 249066 h 859988"/>
                  <a:gd name="connsiteX1" fmla="*/ 82691 w 529224"/>
                  <a:gd name="connsiteY1" fmla="*/ 327126 h 859988"/>
                  <a:gd name="connsiteX2" fmla="*/ 82691 w 529224"/>
                  <a:gd name="connsiteY2" fmla="*/ 0 h 859988"/>
                  <a:gd name="connsiteX3" fmla="*/ 0 w 529224"/>
                  <a:gd name="connsiteY3" fmla="*/ 0 h 859988"/>
                  <a:gd name="connsiteX4" fmla="*/ 0 w 529224"/>
                  <a:gd name="connsiteY4" fmla="*/ 522608 h 859988"/>
                  <a:gd name="connsiteX5" fmla="*/ 0 w 529224"/>
                  <a:gd name="connsiteY5" fmla="*/ 859658 h 859988"/>
                  <a:gd name="connsiteX6" fmla="*/ 0 w 529224"/>
                  <a:gd name="connsiteY6" fmla="*/ 888434 h 859988"/>
                  <a:gd name="connsiteX7" fmla="*/ 82691 w 529224"/>
                  <a:gd name="connsiteY7" fmla="*/ 888434 h 859988"/>
                  <a:gd name="connsiteX8" fmla="*/ 82691 w 529224"/>
                  <a:gd name="connsiteY8" fmla="*/ 859658 h 859988"/>
                  <a:gd name="connsiteX9" fmla="*/ 82691 w 529224"/>
                  <a:gd name="connsiteY9" fmla="*/ 522608 h 859988"/>
                  <a:gd name="connsiteX10" fmla="*/ 273543 w 529224"/>
                  <a:gd name="connsiteY10" fmla="*/ 331757 h 859988"/>
                  <a:gd name="connsiteX11" fmla="*/ 464394 w 529224"/>
                  <a:gd name="connsiteY11" fmla="*/ 522608 h 859988"/>
                  <a:gd name="connsiteX12" fmla="*/ 464394 w 529224"/>
                  <a:gd name="connsiteY12" fmla="*/ 888765 h 859988"/>
                  <a:gd name="connsiteX13" fmla="*/ 547085 w 529224"/>
                  <a:gd name="connsiteY13" fmla="*/ 888765 h 859988"/>
                  <a:gd name="connsiteX14" fmla="*/ 547085 w 529224"/>
                  <a:gd name="connsiteY14" fmla="*/ 522608 h 859988"/>
                  <a:gd name="connsiteX15" fmla="*/ 273543 w 529224"/>
                  <a:gd name="connsiteY15" fmla="*/ 249066 h 85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9224" h="859988">
                    <a:moveTo>
                      <a:pt x="273543" y="249066"/>
                    </a:moveTo>
                    <a:cubicBezTo>
                      <a:pt x="199451" y="249066"/>
                      <a:pt x="131975" y="278835"/>
                      <a:pt x="82691" y="327126"/>
                    </a:cubicBezTo>
                    <a:lnTo>
                      <a:pt x="82691" y="0"/>
                    </a:lnTo>
                    <a:lnTo>
                      <a:pt x="0" y="0"/>
                    </a:lnTo>
                    <a:lnTo>
                      <a:pt x="0" y="522608"/>
                    </a:lnTo>
                    <a:lnTo>
                      <a:pt x="0" y="859658"/>
                    </a:lnTo>
                    <a:lnTo>
                      <a:pt x="0" y="888434"/>
                    </a:lnTo>
                    <a:lnTo>
                      <a:pt x="82691" y="888434"/>
                    </a:lnTo>
                    <a:lnTo>
                      <a:pt x="82691" y="859658"/>
                    </a:lnTo>
                    <a:lnTo>
                      <a:pt x="82691" y="522608"/>
                    </a:lnTo>
                    <a:cubicBezTo>
                      <a:pt x="82691" y="417425"/>
                      <a:pt x="168359" y="331757"/>
                      <a:pt x="273543" y="331757"/>
                    </a:cubicBezTo>
                    <a:cubicBezTo>
                      <a:pt x="378726" y="331757"/>
                      <a:pt x="464394" y="417425"/>
                      <a:pt x="464394" y="522608"/>
                    </a:cubicBezTo>
                    <a:lnTo>
                      <a:pt x="464394" y="888765"/>
                    </a:lnTo>
                    <a:lnTo>
                      <a:pt x="547085" y="888765"/>
                    </a:lnTo>
                    <a:lnTo>
                      <a:pt x="547085" y="522608"/>
                    </a:lnTo>
                    <a:cubicBezTo>
                      <a:pt x="547416" y="371780"/>
                      <a:pt x="424702" y="249066"/>
                      <a:pt x="273543" y="249066"/>
                    </a:cubicBezTo>
                    <a:close/>
                  </a:path>
                </a:pathLst>
              </a:custGeom>
              <a:solidFill>
                <a:schemeClr val="accent3"/>
              </a:solidFill>
              <a:ln w="32962"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A23353F6-8FA7-4829-85C3-C6A384746B66}"/>
                  </a:ext>
                </a:extLst>
              </p:cNvPr>
              <p:cNvSpPr/>
              <p:nvPr/>
            </p:nvSpPr>
            <p:spPr>
              <a:xfrm>
                <a:off x="378395" y="2823062"/>
                <a:ext cx="529224" cy="628453"/>
              </a:xfrm>
              <a:custGeom>
                <a:avLst/>
                <a:gdLst>
                  <a:gd name="connsiteX0" fmla="*/ 286443 w 529224"/>
                  <a:gd name="connsiteY0" fmla="*/ 0 h 628453"/>
                  <a:gd name="connsiteX1" fmla="*/ 64830 w 529224"/>
                  <a:gd name="connsiteY1" fmla="*/ 56561 h 628453"/>
                  <a:gd name="connsiteX2" fmla="*/ 105183 w 529224"/>
                  <a:gd name="connsiteY2" fmla="*/ 128667 h 628453"/>
                  <a:gd name="connsiteX3" fmla="*/ 286443 w 529224"/>
                  <a:gd name="connsiteY3" fmla="*/ 82691 h 628453"/>
                  <a:gd name="connsiteX4" fmla="*/ 476963 w 529224"/>
                  <a:gd name="connsiteY4" fmla="*/ 264612 h 628453"/>
                  <a:gd name="connsiteX5" fmla="*/ 306619 w 529224"/>
                  <a:gd name="connsiteY5" fmla="*/ 235174 h 628453"/>
                  <a:gd name="connsiteX6" fmla="*/ 0 w 529224"/>
                  <a:gd name="connsiteY6" fmla="*/ 445871 h 628453"/>
                  <a:gd name="connsiteX7" fmla="*/ 261304 w 529224"/>
                  <a:gd name="connsiteY7" fmla="*/ 656568 h 628453"/>
                  <a:gd name="connsiteX8" fmla="*/ 477625 w 529224"/>
                  <a:gd name="connsiteY8" fmla="*/ 567262 h 628453"/>
                  <a:gd name="connsiteX9" fmla="*/ 477625 w 529224"/>
                  <a:gd name="connsiteY9" fmla="*/ 639699 h 628453"/>
                  <a:gd name="connsiteX10" fmla="*/ 560316 w 529224"/>
                  <a:gd name="connsiteY10" fmla="*/ 639699 h 628453"/>
                  <a:gd name="connsiteX11" fmla="*/ 560316 w 529224"/>
                  <a:gd name="connsiteY11" fmla="*/ 273542 h 628453"/>
                  <a:gd name="connsiteX12" fmla="*/ 286443 w 529224"/>
                  <a:gd name="connsiteY12" fmla="*/ 0 h 628453"/>
                  <a:gd name="connsiteX13" fmla="*/ 261304 w 529224"/>
                  <a:gd name="connsiteY13" fmla="*/ 573877 h 628453"/>
                  <a:gd name="connsiteX14" fmla="*/ 82691 w 529224"/>
                  <a:gd name="connsiteY14" fmla="*/ 445871 h 628453"/>
                  <a:gd name="connsiteX15" fmla="*/ 306619 w 529224"/>
                  <a:gd name="connsiteY15" fmla="*/ 317865 h 628453"/>
                  <a:gd name="connsiteX16" fmla="*/ 477294 w 529224"/>
                  <a:gd name="connsiteY16" fmla="*/ 353918 h 628453"/>
                  <a:gd name="connsiteX17" fmla="*/ 477294 w 529224"/>
                  <a:gd name="connsiteY17" fmla="*/ 382033 h 628453"/>
                  <a:gd name="connsiteX18" fmla="*/ 261304 w 529224"/>
                  <a:gd name="connsiteY18" fmla="*/ 573877 h 62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9224" h="628453">
                    <a:moveTo>
                      <a:pt x="286443" y="0"/>
                    </a:moveTo>
                    <a:cubicBezTo>
                      <a:pt x="208713" y="0"/>
                      <a:pt x="129991" y="20177"/>
                      <a:pt x="64830" y="56561"/>
                    </a:cubicBezTo>
                    <a:lnTo>
                      <a:pt x="105183" y="128667"/>
                    </a:lnTo>
                    <a:cubicBezTo>
                      <a:pt x="158106" y="98899"/>
                      <a:pt x="222605" y="82691"/>
                      <a:pt x="286443" y="82691"/>
                    </a:cubicBezTo>
                    <a:cubicBezTo>
                      <a:pt x="388649" y="82691"/>
                      <a:pt x="472333" y="163728"/>
                      <a:pt x="476963" y="264612"/>
                    </a:cubicBezTo>
                    <a:cubicBezTo>
                      <a:pt x="423710" y="245427"/>
                      <a:pt x="365165" y="235174"/>
                      <a:pt x="306619" y="235174"/>
                    </a:cubicBezTo>
                    <a:cubicBezTo>
                      <a:pt x="134621" y="235174"/>
                      <a:pt x="0" y="327788"/>
                      <a:pt x="0" y="445871"/>
                    </a:cubicBezTo>
                    <a:cubicBezTo>
                      <a:pt x="0" y="547746"/>
                      <a:pt x="68799" y="656568"/>
                      <a:pt x="261304" y="656568"/>
                    </a:cubicBezTo>
                    <a:cubicBezTo>
                      <a:pt x="349949" y="656568"/>
                      <a:pt x="424702" y="620184"/>
                      <a:pt x="477625" y="567262"/>
                    </a:cubicBezTo>
                    <a:lnTo>
                      <a:pt x="477625" y="639699"/>
                    </a:lnTo>
                    <a:lnTo>
                      <a:pt x="560316" y="639699"/>
                    </a:lnTo>
                    <a:lnTo>
                      <a:pt x="560316" y="273542"/>
                    </a:lnTo>
                    <a:cubicBezTo>
                      <a:pt x="559985" y="122714"/>
                      <a:pt x="437271" y="0"/>
                      <a:pt x="286443" y="0"/>
                    </a:cubicBezTo>
                    <a:close/>
                    <a:moveTo>
                      <a:pt x="261304" y="573877"/>
                    </a:moveTo>
                    <a:cubicBezTo>
                      <a:pt x="146198" y="573877"/>
                      <a:pt x="82691" y="528562"/>
                      <a:pt x="82691" y="445871"/>
                    </a:cubicBezTo>
                    <a:cubicBezTo>
                      <a:pt x="82691" y="376410"/>
                      <a:pt x="185228" y="317865"/>
                      <a:pt x="306619" y="317865"/>
                    </a:cubicBezTo>
                    <a:cubicBezTo>
                      <a:pt x="382034" y="317865"/>
                      <a:pt x="440910" y="337380"/>
                      <a:pt x="477294" y="353918"/>
                    </a:cubicBezTo>
                    <a:lnTo>
                      <a:pt x="477294" y="382033"/>
                    </a:lnTo>
                    <a:cubicBezTo>
                      <a:pt x="477294" y="472663"/>
                      <a:pt x="385011" y="573877"/>
                      <a:pt x="261304" y="573877"/>
                    </a:cubicBezTo>
                    <a:close/>
                  </a:path>
                </a:pathLst>
              </a:custGeom>
              <a:solidFill>
                <a:schemeClr val="accent3"/>
              </a:solidFill>
              <a:ln w="32962"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BCD0864A-E176-4615-A601-BC055E89C25E}"/>
                  </a:ext>
                </a:extLst>
              </p:cNvPr>
              <p:cNvSpPr/>
              <p:nvPr/>
            </p:nvSpPr>
            <p:spPr>
              <a:xfrm>
                <a:off x="-235174" y="2823393"/>
                <a:ext cx="562301" cy="628453"/>
              </a:xfrm>
              <a:custGeom>
                <a:avLst/>
                <a:gdLst>
                  <a:gd name="connsiteX0" fmla="*/ 328119 w 562300"/>
                  <a:gd name="connsiteY0" fmla="*/ 573546 h 628453"/>
                  <a:gd name="connsiteX1" fmla="*/ 82691 w 562300"/>
                  <a:gd name="connsiteY1" fmla="*/ 328119 h 628453"/>
                  <a:gd name="connsiteX2" fmla="*/ 328119 w 562300"/>
                  <a:gd name="connsiteY2" fmla="*/ 82691 h 628453"/>
                  <a:gd name="connsiteX3" fmla="*/ 520293 w 562300"/>
                  <a:gd name="connsiteY3" fmla="*/ 175636 h 628453"/>
                  <a:gd name="connsiteX4" fmla="*/ 585123 w 562300"/>
                  <a:gd name="connsiteY4" fmla="*/ 124037 h 628453"/>
                  <a:gd name="connsiteX5" fmla="*/ 328119 w 562300"/>
                  <a:gd name="connsiteY5" fmla="*/ 0 h 628453"/>
                  <a:gd name="connsiteX6" fmla="*/ 0 w 562300"/>
                  <a:gd name="connsiteY6" fmla="*/ 328119 h 628453"/>
                  <a:gd name="connsiteX7" fmla="*/ 328119 w 562300"/>
                  <a:gd name="connsiteY7" fmla="*/ 656237 h 628453"/>
                  <a:gd name="connsiteX8" fmla="*/ 590416 w 562300"/>
                  <a:gd name="connsiteY8" fmla="*/ 525254 h 628453"/>
                  <a:gd name="connsiteX9" fmla="*/ 524263 w 562300"/>
                  <a:gd name="connsiteY9" fmla="*/ 475640 h 628453"/>
                  <a:gd name="connsiteX10" fmla="*/ 328119 w 562300"/>
                  <a:gd name="connsiteY10" fmla="*/ 573546 h 62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2300" h="628453">
                    <a:moveTo>
                      <a:pt x="328119" y="573546"/>
                    </a:moveTo>
                    <a:cubicBezTo>
                      <a:pt x="192836" y="573546"/>
                      <a:pt x="82691" y="463401"/>
                      <a:pt x="82691" y="328119"/>
                    </a:cubicBezTo>
                    <a:cubicBezTo>
                      <a:pt x="82691" y="192836"/>
                      <a:pt x="192836" y="82691"/>
                      <a:pt x="328119" y="82691"/>
                    </a:cubicBezTo>
                    <a:cubicBezTo>
                      <a:pt x="403203" y="82691"/>
                      <a:pt x="473325" y="116429"/>
                      <a:pt x="520293" y="175636"/>
                    </a:cubicBezTo>
                    <a:lnTo>
                      <a:pt x="585123" y="124037"/>
                    </a:lnTo>
                    <a:cubicBezTo>
                      <a:pt x="522278" y="45315"/>
                      <a:pt x="428671" y="0"/>
                      <a:pt x="328119" y="0"/>
                    </a:cubicBezTo>
                    <a:cubicBezTo>
                      <a:pt x="147190" y="0"/>
                      <a:pt x="0" y="147190"/>
                      <a:pt x="0" y="328119"/>
                    </a:cubicBezTo>
                    <a:cubicBezTo>
                      <a:pt x="0" y="509047"/>
                      <a:pt x="147190" y="656237"/>
                      <a:pt x="328119" y="656237"/>
                    </a:cubicBezTo>
                    <a:cubicBezTo>
                      <a:pt x="432310" y="656237"/>
                      <a:pt x="527901" y="608607"/>
                      <a:pt x="590416" y="525254"/>
                    </a:cubicBezTo>
                    <a:lnTo>
                      <a:pt x="524263" y="475640"/>
                    </a:lnTo>
                    <a:cubicBezTo>
                      <a:pt x="477625" y="537823"/>
                      <a:pt x="405849" y="573546"/>
                      <a:pt x="328119" y="573546"/>
                    </a:cubicBezTo>
                    <a:close/>
                  </a:path>
                </a:pathLst>
              </a:custGeom>
              <a:solidFill>
                <a:schemeClr val="accent3"/>
              </a:solidFill>
              <a:ln w="32962" cap="flat">
                <a:noFill/>
                <a:prstDash val="solid"/>
                <a:miter/>
              </a:ln>
            </p:spPr>
            <p:txBody>
              <a:bodyPr rtlCol="0" anchor="ctr"/>
              <a:lstStyle/>
              <a:p>
                <a:endParaRPr lang="en-GB"/>
              </a:p>
            </p:txBody>
          </p:sp>
        </p:grpSp>
        <p:sp>
          <p:nvSpPr>
            <p:cNvPr id="13" name="TextBox 12">
              <a:extLst>
                <a:ext uri="{FF2B5EF4-FFF2-40B4-BE49-F238E27FC236}">
                  <a16:creationId xmlns:a16="http://schemas.microsoft.com/office/drawing/2014/main" id="{3AD5873A-5B50-4C29-9B73-BC43EA9AD6E6}"/>
                </a:ext>
              </a:extLst>
            </p:cNvPr>
            <p:cNvSpPr txBox="1"/>
            <p:nvPr/>
          </p:nvSpPr>
          <p:spPr>
            <a:xfrm>
              <a:off x="10509140" y="6071830"/>
              <a:ext cx="1079142" cy="388183"/>
            </a:xfrm>
            <a:prstGeom prst="rect">
              <a:avLst/>
            </a:prstGeom>
            <a:noFill/>
          </p:spPr>
          <p:txBody>
            <a:bodyPr wrap="none" rtlCol="0">
              <a:spAutoFit/>
            </a:bodyPr>
            <a:lstStyle/>
            <a:p>
              <a:pPr>
                <a:lnSpc>
                  <a:spcPct val="70000"/>
                </a:lnSpc>
              </a:pPr>
              <a:r>
                <a:rPr lang="en-GB" sz="900" dirty="0">
                  <a:solidFill>
                    <a:schemeClr val="tx2"/>
                  </a:solidFill>
                  <a:latin typeface="Rubik" panose="00000500000000000000" pitchFamily="2" charset="-79"/>
                  <a:cs typeface="Rubik" panose="00000500000000000000" pitchFamily="2" charset="-79"/>
                </a:rPr>
                <a:t>healthcare</a:t>
              </a:r>
            </a:p>
            <a:p>
              <a:pPr>
                <a:lnSpc>
                  <a:spcPct val="70000"/>
                </a:lnSpc>
              </a:pPr>
              <a:r>
                <a:rPr lang="en-GB" sz="900" dirty="0">
                  <a:solidFill>
                    <a:schemeClr val="tx2"/>
                  </a:solidFill>
                  <a:latin typeface="Rubik" panose="00000500000000000000" pitchFamily="2" charset="-79"/>
                  <a:cs typeface="Rubik" panose="00000500000000000000" pitchFamily="2" charset="-79"/>
                </a:rPr>
                <a:t>communications</a:t>
              </a:r>
            </a:p>
            <a:p>
              <a:pPr>
                <a:lnSpc>
                  <a:spcPct val="70000"/>
                </a:lnSpc>
              </a:pPr>
              <a:r>
                <a:rPr lang="en-GB" sz="900" dirty="0">
                  <a:solidFill>
                    <a:schemeClr val="tx2"/>
                  </a:solidFill>
                  <a:latin typeface="Rubik" panose="00000500000000000000" pitchFamily="2" charset="-79"/>
                  <a:cs typeface="Rubik" panose="00000500000000000000" pitchFamily="2" charset="-79"/>
                </a:rPr>
                <a:t>association</a:t>
              </a:r>
            </a:p>
          </p:txBody>
        </p:sp>
      </p:grpSp>
    </p:spTree>
    <p:extLst>
      <p:ext uri="{BB962C8B-B14F-4D97-AF65-F5344CB8AC3E}">
        <p14:creationId xmlns:p14="http://schemas.microsoft.com/office/powerpoint/2010/main" val="2041064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Section Header">
    <p:bg>
      <p:bgPr>
        <a:solidFill>
          <a:srgbClr val="11B4E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D4B28-0B4C-4689-94B5-C3279BC71B39}"/>
              </a:ext>
            </a:extLst>
          </p:cNvPr>
          <p:cNvSpPr>
            <a:spLocks noGrp="1"/>
          </p:cNvSpPr>
          <p:nvPr>
            <p:ph type="title"/>
          </p:nvPr>
        </p:nvSpPr>
        <p:spPr>
          <a:xfrm>
            <a:off x="1910599" y="2290997"/>
            <a:ext cx="9328901" cy="1807918"/>
          </a:xfrm>
        </p:spPr>
        <p:txBody>
          <a:bodyPr anchor="b">
            <a:normAutofit/>
          </a:bodyPr>
          <a:lstStyle>
            <a:lvl1pPr>
              <a:defRPr sz="3600" b="0">
                <a:solidFill>
                  <a:schemeClr val="tx2"/>
                </a:solidFill>
              </a:defRPr>
            </a:lvl1pPr>
          </a:lstStyle>
          <a:p>
            <a:r>
              <a:rPr lang="en-US" dirty="0"/>
              <a:t>Click to edit Master title style</a:t>
            </a:r>
            <a:endParaRPr lang="en-GB" dirty="0"/>
          </a:p>
        </p:txBody>
      </p:sp>
      <p:sp>
        <p:nvSpPr>
          <p:cNvPr id="49" name="Freeform: Shape 48">
            <a:extLst>
              <a:ext uri="{FF2B5EF4-FFF2-40B4-BE49-F238E27FC236}">
                <a16:creationId xmlns:a16="http://schemas.microsoft.com/office/drawing/2014/main" id="{AA3A4FB4-5B16-4D39-BCA3-31C168746D0E}"/>
              </a:ext>
            </a:extLst>
          </p:cNvPr>
          <p:cNvSpPr/>
          <p:nvPr userDrawn="1"/>
        </p:nvSpPr>
        <p:spPr>
          <a:xfrm>
            <a:off x="1" y="3657600"/>
            <a:ext cx="3271685" cy="3200400"/>
          </a:xfrm>
          <a:custGeom>
            <a:avLst/>
            <a:gdLst>
              <a:gd name="connsiteX0" fmla="*/ 1600546 w 3271685"/>
              <a:gd name="connsiteY0" fmla="*/ 216 h 3200400"/>
              <a:gd name="connsiteX1" fmla="*/ 1680026 w 3271685"/>
              <a:gd name="connsiteY1" fmla="*/ 142280 h 3200400"/>
              <a:gd name="connsiteX2" fmla="*/ 1496922 w 3271685"/>
              <a:gd name="connsiteY2" fmla="*/ 460986 h 3200400"/>
              <a:gd name="connsiteX3" fmla="*/ 1655966 w 3271685"/>
              <a:gd name="connsiteY3" fmla="*/ 841560 h 3200400"/>
              <a:gd name="connsiteX4" fmla="*/ 3271685 w 3271685"/>
              <a:gd name="connsiteY4" fmla="*/ 3174368 h 3200400"/>
              <a:gd name="connsiteX5" fmla="*/ 3270915 w 3271685"/>
              <a:gd name="connsiteY5" fmla="*/ 3200400 h 3200400"/>
              <a:gd name="connsiteX6" fmla="*/ 0 w 3271685"/>
              <a:gd name="connsiteY6" fmla="*/ 3200400 h 3200400"/>
              <a:gd name="connsiteX7" fmla="*/ 0 w 3271685"/>
              <a:gd name="connsiteY7" fmla="*/ 799288 h 3200400"/>
              <a:gd name="connsiteX8" fmla="*/ 210843 w 3271685"/>
              <a:gd name="connsiteY8" fmla="*/ 670141 h 3200400"/>
              <a:gd name="connsiteX9" fmla="*/ 1569727 w 3271685"/>
              <a:gd name="connsiteY9" fmla="*/ 7925 h 3200400"/>
              <a:gd name="connsiteX10" fmla="*/ 1600546 w 3271685"/>
              <a:gd name="connsiteY10" fmla="*/ 216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71685" h="3200400">
                <a:moveTo>
                  <a:pt x="1600546" y="216"/>
                </a:moveTo>
                <a:cubicBezTo>
                  <a:pt x="1670797" y="-4741"/>
                  <a:pt x="1725411" y="76663"/>
                  <a:pt x="1680026" y="142280"/>
                </a:cubicBezTo>
                <a:cubicBezTo>
                  <a:pt x="1617844" y="232269"/>
                  <a:pt x="1552540" y="340378"/>
                  <a:pt x="1496922" y="460986"/>
                </a:cubicBezTo>
                <a:cubicBezTo>
                  <a:pt x="1428495" y="609406"/>
                  <a:pt x="1501924" y="786880"/>
                  <a:pt x="1655966" y="841560"/>
                </a:cubicBezTo>
                <a:cubicBezTo>
                  <a:pt x="2596150" y="1174955"/>
                  <a:pt x="3271685" y="2093576"/>
                  <a:pt x="3271685" y="3174368"/>
                </a:cubicBezTo>
                <a:lnTo>
                  <a:pt x="3270915" y="3200400"/>
                </a:lnTo>
                <a:lnTo>
                  <a:pt x="0" y="3200400"/>
                </a:lnTo>
                <a:lnTo>
                  <a:pt x="0" y="799288"/>
                </a:lnTo>
                <a:lnTo>
                  <a:pt x="210843" y="670141"/>
                </a:lnTo>
                <a:cubicBezTo>
                  <a:pt x="645327" y="417341"/>
                  <a:pt x="1116956" y="204578"/>
                  <a:pt x="1569727" y="7925"/>
                </a:cubicBezTo>
                <a:cubicBezTo>
                  <a:pt x="1580155" y="3394"/>
                  <a:pt x="1590510" y="924"/>
                  <a:pt x="1600546" y="216"/>
                </a:cubicBezTo>
                <a:close/>
              </a:path>
            </a:pathLst>
          </a:custGeom>
          <a:solidFill>
            <a:schemeClr val="tx2"/>
          </a:solidFill>
          <a:ln w="38100" cap="flat">
            <a:solidFill>
              <a:schemeClr val="tx2"/>
            </a:solidFill>
            <a:prstDash val="solid"/>
            <a:miter/>
          </a:ln>
        </p:spPr>
        <p:txBody>
          <a:bodyPr rtlCol="0" anchor="ctr"/>
          <a:lstStyle/>
          <a:p>
            <a:endParaRPr lang="en-GB"/>
          </a:p>
        </p:txBody>
      </p:sp>
      <p:grpSp>
        <p:nvGrpSpPr>
          <p:cNvPr id="11" name="Group 10">
            <a:extLst>
              <a:ext uri="{FF2B5EF4-FFF2-40B4-BE49-F238E27FC236}">
                <a16:creationId xmlns:a16="http://schemas.microsoft.com/office/drawing/2014/main" id="{19C670D8-F368-492F-9EE3-65BECF83FCF3}"/>
              </a:ext>
            </a:extLst>
          </p:cNvPr>
          <p:cNvGrpSpPr/>
          <p:nvPr userDrawn="1"/>
        </p:nvGrpSpPr>
        <p:grpSpPr>
          <a:xfrm>
            <a:off x="10258564" y="5700268"/>
            <a:ext cx="1588925" cy="728530"/>
            <a:chOff x="9999357" y="5888736"/>
            <a:chExt cx="1588925" cy="728530"/>
          </a:xfrm>
        </p:grpSpPr>
        <p:grpSp>
          <p:nvGrpSpPr>
            <p:cNvPr id="12" name="Graphic 3">
              <a:extLst>
                <a:ext uri="{FF2B5EF4-FFF2-40B4-BE49-F238E27FC236}">
                  <a16:creationId xmlns:a16="http://schemas.microsoft.com/office/drawing/2014/main" id="{F686AEAD-1751-48C2-ADE6-20397F53EE34}"/>
                </a:ext>
              </a:extLst>
            </p:cNvPr>
            <p:cNvGrpSpPr/>
            <p:nvPr/>
          </p:nvGrpSpPr>
          <p:grpSpPr>
            <a:xfrm>
              <a:off x="9999357" y="5888736"/>
              <a:ext cx="548201" cy="728530"/>
              <a:chOff x="-1256907" y="1447742"/>
              <a:chExt cx="2513814" cy="3340724"/>
            </a:xfrm>
          </p:grpSpPr>
          <p:sp>
            <p:nvSpPr>
              <p:cNvPr id="14" name="Freeform: Shape 13">
                <a:extLst>
                  <a:ext uri="{FF2B5EF4-FFF2-40B4-BE49-F238E27FC236}">
                    <a16:creationId xmlns:a16="http://schemas.microsoft.com/office/drawing/2014/main" id="{5798BF00-4DCC-4FF7-B50E-EF584B15C094}"/>
                  </a:ext>
                </a:extLst>
              </p:cNvPr>
              <p:cNvSpPr/>
              <p:nvPr/>
            </p:nvSpPr>
            <p:spPr>
              <a:xfrm>
                <a:off x="-1240369" y="1464120"/>
                <a:ext cx="2480738" cy="3274571"/>
              </a:xfrm>
              <a:custGeom>
                <a:avLst/>
                <a:gdLst>
                  <a:gd name="connsiteX0" fmla="*/ 1649525 w 2480737"/>
                  <a:gd name="connsiteY0" fmla="*/ 437100 h 3274571"/>
                  <a:gd name="connsiteX1" fmla="*/ 1566834 w 2480737"/>
                  <a:gd name="connsiteY1" fmla="*/ 239303 h 3274571"/>
                  <a:gd name="connsiteX2" fmla="*/ 1661763 w 2480737"/>
                  <a:gd name="connsiteY2" fmla="*/ 73921 h 3274571"/>
                  <a:gd name="connsiteX3" fmla="*/ 1604541 w 2480737"/>
                  <a:gd name="connsiteY3" fmla="*/ 4129 h 3274571"/>
                  <a:gd name="connsiteX4" fmla="*/ 0 w 2480737"/>
                  <a:gd name="connsiteY4" fmla="*/ 1648692 h 3274571"/>
                  <a:gd name="connsiteX5" fmla="*/ 838820 w 2480737"/>
                  <a:gd name="connsiteY5" fmla="*/ 2859952 h 3274571"/>
                  <a:gd name="connsiteX6" fmla="*/ 921511 w 2480737"/>
                  <a:gd name="connsiteY6" fmla="*/ 3057750 h 3274571"/>
                  <a:gd name="connsiteX7" fmla="*/ 826582 w 2480737"/>
                  <a:gd name="connsiteY7" fmla="*/ 3223132 h 3274571"/>
                  <a:gd name="connsiteX8" fmla="*/ 883804 w 2480737"/>
                  <a:gd name="connsiteY8" fmla="*/ 3292924 h 3274571"/>
                  <a:gd name="connsiteX9" fmla="*/ 2488676 w 2480737"/>
                  <a:gd name="connsiteY9" fmla="*/ 1648692 h 3274571"/>
                  <a:gd name="connsiteX10" fmla="*/ 1649525 w 2480737"/>
                  <a:gd name="connsiteY10" fmla="*/ 437100 h 3274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80737" h="3274571">
                    <a:moveTo>
                      <a:pt x="1649525" y="437100"/>
                    </a:moveTo>
                    <a:cubicBezTo>
                      <a:pt x="1569480" y="408655"/>
                      <a:pt x="1531442" y="316702"/>
                      <a:pt x="1566834" y="239303"/>
                    </a:cubicBezTo>
                    <a:cubicBezTo>
                      <a:pt x="1595610" y="176458"/>
                      <a:pt x="1629679" y="120559"/>
                      <a:pt x="1661763" y="73921"/>
                    </a:cubicBezTo>
                    <a:cubicBezTo>
                      <a:pt x="1688555" y="34891"/>
                      <a:pt x="1647871" y="-14724"/>
                      <a:pt x="1604541" y="4129"/>
                    </a:cubicBezTo>
                    <a:cubicBezTo>
                      <a:pt x="852381" y="330925"/>
                      <a:pt x="0" y="743389"/>
                      <a:pt x="0" y="1648692"/>
                    </a:cubicBezTo>
                    <a:cubicBezTo>
                      <a:pt x="0" y="2210000"/>
                      <a:pt x="350611" y="2686963"/>
                      <a:pt x="838820" y="2859952"/>
                    </a:cubicBezTo>
                    <a:cubicBezTo>
                      <a:pt x="918865" y="2888398"/>
                      <a:pt x="956903" y="2980351"/>
                      <a:pt x="921511" y="3057750"/>
                    </a:cubicBezTo>
                    <a:cubicBezTo>
                      <a:pt x="892735" y="3120595"/>
                      <a:pt x="858666" y="3176494"/>
                      <a:pt x="826582" y="3223132"/>
                    </a:cubicBezTo>
                    <a:cubicBezTo>
                      <a:pt x="799790" y="3262162"/>
                      <a:pt x="840474" y="3311777"/>
                      <a:pt x="883804" y="3292924"/>
                    </a:cubicBezTo>
                    <a:cubicBezTo>
                      <a:pt x="1635964" y="2966128"/>
                      <a:pt x="2488676" y="2553664"/>
                      <a:pt x="2488676" y="1648692"/>
                    </a:cubicBezTo>
                    <a:cubicBezTo>
                      <a:pt x="2488345" y="1087053"/>
                      <a:pt x="2137734" y="610421"/>
                      <a:pt x="1649525" y="437100"/>
                    </a:cubicBezTo>
                    <a:close/>
                  </a:path>
                </a:pathLst>
              </a:custGeom>
              <a:solidFill>
                <a:schemeClr val="tx2"/>
              </a:solidFill>
              <a:ln w="32962"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D073ED17-F4CE-43A4-87FB-185D85A90E2F}"/>
                  </a:ext>
                </a:extLst>
              </p:cNvPr>
              <p:cNvSpPr/>
              <p:nvPr/>
            </p:nvSpPr>
            <p:spPr>
              <a:xfrm>
                <a:off x="-862966" y="2573996"/>
                <a:ext cx="529224" cy="859988"/>
              </a:xfrm>
              <a:custGeom>
                <a:avLst/>
                <a:gdLst>
                  <a:gd name="connsiteX0" fmla="*/ 273543 w 529224"/>
                  <a:gd name="connsiteY0" fmla="*/ 249066 h 859988"/>
                  <a:gd name="connsiteX1" fmla="*/ 82691 w 529224"/>
                  <a:gd name="connsiteY1" fmla="*/ 327126 h 859988"/>
                  <a:gd name="connsiteX2" fmla="*/ 82691 w 529224"/>
                  <a:gd name="connsiteY2" fmla="*/ 0 h 859988"/>
                  <a:gd name="connsiteX3" fmla="*/ 0 w 529224"/>
                  <a:gd name="connsiteY3" fmla="*/ 0 h 859988"/>
                  <a:gd name="connsiteX4" fmla="*/ 0 w 529224"/>
                  <a:gd name="connsiteY4" fmla="*/ 522608 h 859988"/>
                  <a:gd name="connsiteX5" fmla="*/ 0 w 529224"/>
                  <a:gd name="connsiteY5" fmla="*/ 859658 h 859988"/>
                  <a:gd name="connsiteX6" fmla="*/ 0 w 529224"/>
                  <a:gd name="connsiteY6" fmla="*/ 888434 h 859988"/>
                  <a:gd name="connsiteX7" fmla="*/ 82691 w 529224"/>
                  <a:gd name="connsiteY7" fmla="*/ 888434 h 859988"/>
                  <a:gd name="connsiteX8" fmla="*/ 82691 w 529224"/>
                  <a:gd name="connsiteY8" fmla="*/ 859658 h 859988"/>
                  <a:gd name="connsiteX9" fmla="*/ 82691 w 529224"/>
                  <a:gd name="connsiteY9" fmla="*/ 522608 h 859988"/>
                  <a:gd name="connsiteX10" fmla="*/ 273543 w 529224"/>
                  <a:gd name="connsiteY10" fmla="*/ 331757 h 859988"/>
                  <a:gd name="connsiteX11" fmla="*/ 464394 w 529224"/>
                  <a:gd name="connsiteY11" fmla="*/ 522608 h 859988"/>
                  <a:gd name="connsiteX12" fmla="*/ 464394 w 529224"/>
                  <a:gd name="connsiteY12" fmla="*/ 888765 h 859988"/>
                  <a:gd name="connsiteX13" fmla="*/ 547085 w 529224"/>
                  <a:gd name="connsiteY13" fmla="*/ 888765 h 859988"/>
                  <a:gd name="connsiteX14" fmla="*/ 547085 w 529224"/>
                  <a:gd name="connsiteY14" fmla="*/ 522608 h 859988"/>
                  <a:gd name="connsiteX15" fmla="*/ 273543 w 529224"/>
                  <a:gd name="connsiteY15" fmla="*/ 249066 h 85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9224" h="859988">
                    <a:moveTo>
                      <a:pt x="273543" y="249066"/>
                    </a:moveTo>
                    <a:cubicBezTo>
                      <a:pt x="199451" y="249066"/>
                      <a:pt x="131975" y="278835"/>
                      <a:pt x="82691" y="327126"/>
                    </a:cubicBezTo>
                    <a:lnTo>
                      <a:pt x="82691" y="0"/>
                    </a:lnTo>
                    <a:lnTo>
                      <a:pt x="0" y="0"/>
                    </a:lnTo>
                    <a:lnTo>
                      <a:pt x="0" y="522608"/>
                    </a:lnTo>
                    <a:lnTo>
                      <a:pt x="0" y="859658"/>
                    </a:lnTo>
                    <a:lnTo>
                      <a:pt x="0" y="888434"/>
                    </a:lnTo>
                    <a:lnTo>
                      <a:pt x="82691" y="888434"/>
                    </a:lnTo>
                    <a:lnTo>
                      <a:pt x="82691" y="859658"/>
                    </a:lnTo>
                    <a:lnTo>
                      <a:pt x="82691" y="522608"/>
                    </a:lnTo>
                    <a:cubicBezTo>
                      <a:pt x="82691" y="417425"/>
                      <a:pt x="168359" y="331757"/>
                      <a:pt x="273543" y="331757"/>
                    </a:cubicBezTo>
                    <a:cubicBezTo>
                      <a:pt x="378726" y="331757"/>
                      <a:pt x="464394" y="417425"/>
                      <a:pt x="464394" y="522608"/>
                    </a:cubicBezTo>
                    <a:lnTo>
                      <a:pt x="464394" y="888765"/>
                    </a:lnTo>
                    <a:lnTo>
                      <a:pt x="547085" y="888765"/>
                    </a:lnTo>
                    <a:lnTo>
                      <a:pt x="547085" y="522608"/>
                    </a:lnTo>
                    <a:cubicBezTo>
                      <a:pt x="547416" y="371780"/>
                      <a:pt x="424702" y="249066"/>
                      <a:pt x="273543" y="249066"/>
                    </a:cubicBezTo>
                    <a:close/>
                  </a:path>
                </a:pathLst>
              </a:custGeom>
              <a:solidFill>
                <a:schemeClr val="accent4"/>
              </a:solidFill>
              <a:ln w="32962"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93E89795-1C89-4836-A223-5A0F105C2CDB}"/>
                  </a:ext>
                </a:extLst>
              </p:cNvPr>
              <p:cNvSpPr/>
              <p:nvPr/>
            </p:nvSpPr>
            <p:spPr>
              <a:xfrm>
                <a:off x="378395" y="2823062"/>
                <a:ext cx="529224" cy="628453"/>
              </a:xfrm>
              <a:custGeom>
                <a:avLst/>
                <a:gdLst>
                  <a:gd name="connsiteX0" fmla="*/ 286443 w 529224"/>
                  <a:gd name="connsiteY0" fmla="*/ 0 h 628453"/>
                  <a:gd name="connsiteX1" fmla="*/ 64830 w 529224"/>
                  <a:gd name="connsiteY1" fmla="*/ 56561 h 628453"/>
                  <a:gd name="connsiteX2" fmla="*/ 105183 w 529224"/>
                  <a:gd name="connsiteY2" fmla="*/ 128667 h 628453"/>
                  <a:gd name="connsiteX3" fmla="*/ 286443 w 529224"/>
                  <a:gd name="connsiteY3" fmla="*/ 82691 h 628453"/>
                  <a:gd name="connsiteX4" fmla="*/ 476963 w 529224"/>
                  <a:gd name="connsiteY4" fmla="*/ 264612 h 628453"/>
                  <a:gd name="connsiteX5" fmla="*/ 306619 w 529224"/>
                  <a:gd name="connsiteY5" fmla="*/ 235174 h 628453"/>
                  <a:gd name="connsiteX6" fmla="*/ 0 w 529224"/>
                  <a:gd name="connsiteY6" fmla="*/ 445871 h 628453"/>
                  <a:gd name="connsiteX7" fmla="*/ 261304 w 529224"/>
                  <a:gd name="connsiteY7" fmla="*/ 656568 h 628453"/>
                  <a:gd name="connsiteX8" fmla="*/ 477625 w 529224"/>
                  <a:gd name="connsiteY8" fmla="*/ 567262 h 628453"/>
                  <a:gd name="connsiteX9" fmla="*/ 477625 w 529224"/>
                  <a:gd name="connsiteY9" fmla="*/ 639699 h 628453"/>
                  <a:gd name="connsiteX10" fmla="*/ 560316 w 529224"/>
                  <a:gd name="connsiteY10" fmla="*/ 639699 h 628453"/>
                  <a:gd name="connsiteX11" fmla="*/ 560316 w 529224"/>
                  <a:gd name="connsiteY11" fmla="*/ 273542 h 628453"/>
                  <a:gd name="connsiteX12" fmla="*/ 286443 w 529224"/>
                  <a:gd name="connsiteY12" fmla="*/ 0 h 628453"/>
                  <a:gd name="connsiteX13" fmla="*/ 261304 w 529224"/>
                  <a:gd name="connsiteY13" fmla="*/ 573877 h 628453"/>
                  <a:gd name="connsiteX14" fmla="*/ 82691 w 529224"/>
                  <a:gd name="connsiteY14" fmla="*/ 445871 h 628453"/>
                  <a:gd name="connsiteX15" fmla="*/ 306619 w 529224"/>
                  <a:gd name="connsiteY15" fmla="*/ 317865 h 628453"/>
                  <a:gd name="connsiteX16" fmla="*/ 477294 w 529224"/>
                  <a:gd name="connsiteY16" fmla="*/ 353918 h 628453"/>
                  <a:gd name="connsiteX17" fmla="*/ 477294 w 529224"/>
                  <a:gd name="connsiteY17" fmla="*/ 382033 h 628453"/>
                  <a:gd name="connsiteX18" fmla="*/ 261304 w 529224"/>
                  <a:gd name="connsiteY18" fmla="*/ 573877 h 62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9224" h="628453">
                    <a:moveTo>
                      <a:pt x="286443" y="0"/>
                    </a:moveTo>
                    <a:cubicBezTo>
                      <a:pt x="208713" y="0"/>
                      <a:pt x="129991" y="20177"/>
                      <a:pt x="64830" y="56561"/>
                    </a:cubicBezTo>
                    <a:lnTo>
                      <a:pt x="105183" y="128667"/>
                    </a:lnTo>
                    <a:cubicBezTo>
                      <a:pt x="158106" y="98899"/>
                      <a:pt x="222605" y="82691"/>
                      <a:pt x="286443" y="82691"/>
                    </a:cubicBezTo>
                    <a:cubicBezTo>
                      <a:pt x="388649" y="82691"/>
                      <a:pt x="472333" y="163728"/>
                      <a:pt x="476963" y="264612"/>
                    </a:cubicBezTo>
                    <a:cubicBezTo>
                      <a:pt x="423710" y="245427"/>
                      <a:pt x="365165" y="235174"/>
                      <a:pt x="306619" y="235174"/>
                    </a:cubicBezTo>
                    <a:cubicBezTo>
                      <a:pt x="134621" y="235174"/>
                      <a:pt x="0" y="327788"/>
                      <a:pt x="0" y="445871"/>
                    </a:cubicBezTo>
                    <a:cubicBezTo>
                      <a:pt x="0" y="547746"/>
                      <a:pt x="68799" y="656568"/>
                      <a:pt x="261304" y="656568"/>
                    </a:cubicBezTo>
                    <a:cubicBezTo>
                      <a:pt x="349949" y="656568"/>
                      <a:pt x="424702" y="620184"/>
                      <a:pt x="477625" y="567262"/>
                    </a:cubicBezTo>
                    <a:lnTo>
                      <a:pt x="477625" y="639699"/>
                    </a:lnTo>
                    <a:lnTo>
                      <a:pt x="560316" y="639699"/>
                    </a:lnTo>
                    <a:lnTo>
                      <a:pt x="560316" y="273542"/>
                    </a:lnTo>
                    <a:cubicBezTo>
                      <a:pt x="559985" y="122714"/>
                      <a:pt x="437271" y="0"/>
                      <a:pt x="286443" y="0"/>
                    </a:cubicBezTo>
                    <a:close/>
                    <a:moveTo>
                      <a:pt x="261304" y="573877"/>
                    </a:moveTo>
                    <a:cubicBezTo>
                      <a:pt x="146198" y="573877"/>
                      <a:pt x="82691" y="528562"/>
                      <a:pt x="82691" y="445871"/>
                    </a:cubicBezTo>
                    <a:cubicBezTo>
                      <a:pt x="82691" y="376410"/>
                      <a:pt x="185228" y="317865"/>
                      <a:pt x="306619" y="317865"/>
                    </a:cubicBezTo>
                    <a:cubicBezTo>
                      <a:pt x="382034" y="317865"/>
                      <a:pt x="440910" y="337380"/>
                      <a:pt x="477294" y="353918"/>
                    </a:cubicBezTo>
                    <a:lnTo>
                      <a:pt x="477294" y="382033"/>
                    </a:lnTo>
                    <a:cubicBezTo>
                      <a:pt x="477294" y="472663"/>
                      <a:pt x="385011" y="573877"/>
                      <a:pt x="261304" y="573877"/>
                    </a:cubicBezTo>
                    <a:close/>
                  </a:path>
                </a:pathLst>
              </a:custGeom>
              <a:solidFill>
                <a:schemeClr val="accent4"/>
              </a:solidFill>
              <a:ln w="32962"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E2B7A928-235F-4894-94C3-C9559EA44331}"/>
                  </a:ext>
                </a:extLst>
              </p:cNvPr>
              <p:cNvSpPr/>
              <p:nvPr/>
            </p:nvSpPr>
            <p:spPr>
              <a:xfrm>
                <a:off x="-235174" y="2823393"/>
                <a:ext cx="562301" cy="628453"/>
              </a:xfrm>
              <a:custGeom>
                <a:avLst/>
                <a:gdLst>
                  <a:gd name="connsiteX0" fmla="*/ 328119 w 562300"/>
                  <a:gd name="connsiteY0" fmla="*/ 573546 h 628453"/>
                  <a:gd name="connsiteX1" fmla="*/ 82691 w 562300"/>
                  <a:gd name="connsiteY1" fmla="*/ 328119 h 628453"/>
                  <a:gd name="connsiteX2" fmla="*/ 328119 w 562300"/>
                  <a:gd name="connsiteY2" fmla="*/ 82691 h 628453"/>
                  <a:gd name="connsiteX3" fmla="*/ 520293 w 562300"/>
                  <a:gd name="connsiteY3" fmla="*/ 175636 h 628453"/>
                  <a:gd name="connsiteX4" fmla="*/ 585123 w 562300"/>
                  <a:gd name="connsiteY4" fmla="*/ 124037 h 628453"/>
                  <a:gd name="connsiteX5" fmla="*/ 328119 w 562300"/>
                  <a:gd name="connsiteY5" fmla="*/ 0 h 628453"/>
                  <a:gd name="connsiteX6" fmla="*/ 0 w 562300"/>
                  <a:gd name="connsiteY6" fmla="*/ 328119 h 628453"/>
                  <a:gd name="connsiteX7" fmla="*/ 328119 w 562300"/>
                  <a:gd name="connsiteY7" fmla="*/ 656237 h 628453"/>
                  <a:gd name="connsiteX8" fmla="*/ 590416 w 562300"/>
                  <a:gd name="connsiteY8" fmla="*/ 525254 h 628453"/>
                  <a:gd name="connsiteX9" fmla="*/ 524263 w 562300"/>
                  <a:gd name="connsiteY9" fmla="*/ 475640 h 628453"/>
                  <a:gd name="connsiteX10" fmla="*/ 328119 w 562300"/>
                  <a:gd name="connsiteY10" fmla="*/ 573546 h 62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2300" h="628453">
                    <a:moveTo>
                      <a:pt x="328119" y="573546"/>
                    </a:moveTo>
                    <a:cubicBezTo>
                      <a:pt x="192836" y="573546"/>
                      <a:pt x="82691" y="463401"/>
                      <a:pt x="82691" y="328119"/>
                    </a:cubicBezTo>
                    <a:cubicBezTo>
                      <a:pt x="82691" y="192836"/>
                      <a:pt x="192836" y="82691"/>
                      <a:pt x="328119" y="82691"/>
                    </a:cubicBezTo>
                    <a:cubicBezTo>
                      <a:pt x="403203" y="82691"/>
                      <a:pt x="473325" y="116429"/>
                      <a:pt x="520293" y="175636"/>
                    </a:cubicBezTo>
                    <a:lnTo>
                      <a:pt x="585123" y="124037"/>
                    </a:lnTo>
                    <a:cubicBezTo>
                      <a:pt x="522278" y="45315"/>
                      <a:pt x="428671" y="0"/>
                      <a:pt x="328119" y="0"/>
                    </a:cubicBezTo>
                    <a:cubicBezTo>
                      <a:pt x="147190" y="0"/>
                      <a:pt x="0" y="147190"/>
                      <a:pt x="0" y="328119"/>
                    </a:cubicBezTo>
                    <a:cubicBezTo>
                      <a:pt x="0" y="509047"/>
                      <a:pt x="147190" y="656237"/>
                      <a:pt x="328119" y="656237"/>
                    </a:cubicBezTo>
                    <a:cubicBezTo>
                      <a:pt x="432310" y="656237"/>
                      <a:pt x="527901" y="608607"/>
                      <a:pt x="590416" y="525254"/>
                    </a:cubicBezTo>
                    <a:lnTo>
                      <a:pt x="524263" y="475640"/>
                    </a:lnTo>
                    <a:cubicBezTo>
                      <a:pt x="477625" y="537823"/>
                      <a:pt x="405849" y="573546"/>
                      <a:pt x="328119" y="573546"/>
                    </a:cubicBezTo>
                    <a:close/>
                  </a:path>
                </a:pathLst>
              </a:custGeom>
              <a:solidFill>
                <a:schemeClr val="accent4"/>
              </a:solidFill>
              <a:ln w="32962" cap="flat">
                <a:noFill/>
                <a:prstDash val="solid"/>
                <a:miter/>
              </a:ln>
            </p:spPr>
            <p:txBody>
              <a:bodyPr rtlCol="0" anchor="ctr"/>
              <a:lstStyle/>
              <a:p>
                <a:endParaRPr lang="en-GB"/>
              </a:p>
            </p:txBody>
          </p:sp>
        </p:grpSp>
        <p:sp>
          <p:nvSpPr>
            <p:cNvPr id="13" name="TextBox 12">
              <a:extLst>
                <a:ext uri="{FF2B5EF4-FFF2-40B4-BE49-F238E27FC236}">
                  <a16:creationId xmlns:a16="http://schemas.microsoft.com/office/drawing/2014/main" id="{3BB72E9F-E84C-4F9F-A690-D61AA2DC01E8}"/>
                </a:ext>
              </a:extLst>
            </p:cNvPr>
            <p:cNvSpPr txBox="1"/>
            <p:nvPr/>
          </p:nvSpPr>
          <p:spPr>
            <a:xfrm>
              <a:off x="10509140" y="6071830"/>
              <a:ext cx="1079142" cy="388183"/>
            </a:xfrm>
            <a:prstGeom prst="rect">
              <a:avLst/>
            </a:prstGeom>
            <a:noFill/>
          </p:spPr>
          <p:txBody>
            <a:bodyPr wrap="none" rtlCol="0">
              <a:spAutoFit/>
            </a:bodyPr>
            <a:lstStyle/>
            <a:p>
              <a:pPr>
                <a:lnSpc>
                  <a:spcPct val="70000"/>
                </a:lnSpc>
              </a:pPr>
              <a:r>
                <a:rPr lang="en-GB" sz="900" dirty="0">
                  <a:solidFill>
                    <a:schemeClr val="tx2"/>
                  </a:solidFill>
                  <a:latin typeface="Rubik" panose="00000500000000000000" pitchFamily="2" charset="-79"/>
                  <a:cs typeface="Rubik" panose="00000500000000000000" pitchFamily="2" charset="-79"/>
                </a:rPr>
                <a:t>healthcare</a:t>
              </a:r>
            </a:p>
            <a:p>
              <a:pPr>
                <a:lnSpc>
                  <a:spcPct val="70000"/>
                </a:lnSpc>
              </a:pPr>
              <a:r>
                <a:rPr lang="en-GB" sz="900" dirty="0">
                  <a:solidFill>
                    <a:schemeClr val="tx2"/>
                  </a:solidFill>
                  <a:latin typeface="Rubik" panose="00000500000000000000" pitchFamily="2" charset="-79"/>
                  <a:cs typeface="Rubik" panose="00000500000000000000" pitchFamily="2" charset="-79"/>
                </a:rPr>
                <a:t>communications</a:t>
              </a:r>
            </a:p>
            <a:p>
              <a:pPr>
                <a:lnSpc>
                  <a:spcPct val="70000"/>
                </a:lnSpc>
              </a:pPr>
              <a:r>
                <a:rPr lang="en-GB" sz="900" dirty="0">
                  <a:solidFill>
                    <a:schemeClr val="tx2"/>
                  </a:solidFill>
                  <a:latin typeface="Rubik" panose="00000500000000000000" pitchFamily="2" charset="-79"/>
                  <a:cs typeface="Rubik" panose="00000500000000000000" pitchFamily="2" charset="-79"/>
                </a:rPr>
                <a:t>association</a:t>
              </a:r>
            </a:p>
          </p:txBody>
        </p:sp>
      </p:grpSp>
    </p:spTree>
    <p:extLst>
      <p:ext uri="{BB962C8B-B14F-4D97-AF65-F5344CB8AC3E}">
        <p14:creationId xmlns:p14="http://schemas.microsoft.com/office/powerpoint/2010/main" val="1995205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Section Header">
    <p:bg>
      <p:bgPr>
        <a:solidFill>
          <a:srgbClr val="6E295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D4B28-0B4C-4689-94B5-C3279BC71B39}"/>
              </a:ext>
            </a:extLst>
          </p:cNvPr>
          <p:cNvSpPr>
            <a:spLocks noGrp="1"/>
          </p:cNvSpPr>
          <p:nvPr>
            <p:ph type="title"/>
          </p:nvPr>
        </p:nvSpPr>
        <p:spPr>
          <a:xfrm>
            <a:off x="1910599" y="2290997"/>
            <a:ext cx="9328901" cy="1807918"/>
          </a:xfrm>
        </p:spPr>
        <p:txBody>
          <a:bodyPr anchor="b">
            <a:normAutofit/>
          </a:bodyPr>
          <a:lstStyle>
            <a:lvl1pPr>
              <a:defRPr sz="3600" b="0">
                <a:solidFill>
                  <a:schemeClr val="bg1"/>
                </a:solidFill>
              </a:defRPr>
            </a:lvl1pPr>
          </a:lstStyle>
          <a:p>
            <a:r>
              <a:rPr lang="en-US" dirty="0"/>
              <a:t>Click to edit Master title style</a:t>
            </a:r>
            <a:endParaRPr lang="en-GB" dirty="0"/>
          </a:p>
        </p:txBody>
      </p:sp>
      <p:sp>
        <p:nvSpPr>
          <p:cNvPr id="49" name="Freeform: Shape 48">
            <a:extLst>
              <a:ext uri="{FF2B5EF4-FFF2-40B4-BE49-F238E27FC236}">
                <a16:creationId xmlns:a16="http://schemas.microsoft.com/office/drawing/2014/main" id="{AA3A4FB4-5B16-4D39-BCA3-31C168746D0E}"/>
              </a:ext>
            </a:extLst>
          </p:cNvPr>
          <p:cNvSpPr/>
          <p:nvPr userDrawn="1"/>
        </p:nvSpPr>
        <p:spPr>
          <a:xfrm>
            <a:off x="1" y="3657600"/>
            <a:ext cx="3271685" cy="3200400"/>
          </a:xfrm>
          <a:custGeom>
            <a:avLst/>
            <a:gdLst>
              <a:gd name="connsiteX0" fmla="*/ 1600546 w 3271685"/>
              <a:gd name="connsiteY0" fmla="*/ 216 h 3200400"/>
              <a:gd name="connsiteX1" fmla="*/ 1680026 w 3271685"/>
              <a:gd name="connsiteY1" fmla="*/ 142280 h 3200400"/>
              <a:gd name="connsiteX2" fmla="*/ 1496922 w 3271685"/>
              <a:gd name="connsiteY2" fmla="*/ 460986 h 3200400"/>
              <a:gd name="connsiteX3" fmla="*/ 1655966 w 3271685"/>
              <a:gd name="connsiteY3" fmla="*/ 841560 h 3200400"/>
              <a:gd name="connsiteX4" fmla="*/ 3271685 w 3271685"/>
              <a:gd name="connsiteY4" fmla="*/ 3174368 h 3200400"/>
              <a:gd name="connsiteX5" fmla="*/ 3270915 w 3271685"/>
              <a:gd name="connsiteY5" fmla="*/ 3200400 h 3200400"/>
              <a:gd name="connsiteX6" fmla="*/ 0 w 3271685"/>
              <a:gd name="connsiteY6" fmla="*/ 3200400 h 3200400"/>
              <a:gd name="connsiteX7" fmla="*/ 0 w 3271685"/>
              <a:gd name="connsiteY7" fmla="*/ 799288 h 3200400"/>
              <a:gd name="connsiteX8" fmla="*/ 210843 w 3271685"/>
              <a:gd name="connsiteY8" fmla="*/ 670141 h 3200400"/>
              <a:gd name="connsiteX9" fmla="*/ 1569727 w 3271685"/>
              <a:gd name="connsiteY9" fmla="*/ 7925 h 3200400"/>
              <a:gd name="connsiteX10" fmla="*/ 1600546 w 3271685"/>
              <a:gd name="connsiteY10" fmla="*/ 216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71685" h="3200400">
                <a:moveTo>
                  <a:pt x="1600546" y="216"/>
                </a:moveTo>
                <a:cubicBezTo>
                  <a:pt x="1670797" y="-4741"/>
                  <a:pt x="1725411" y="76663"/>
                  <a:pt x="1680026" y="142280"/>
                </a:cubicBezTo>
                <a:cubicBezTo>
                  <a:pt x="1617844" y="232269"/>
                  <a:pt x="1552540" y="340378"/>
                  <a:pt x="1496922" y="460986"/>
                </a:cubicBezTo>
                <a:cubicBezTo>
                  <a:pt x="1428495" y="609406"/>
                  <a:pt x="1501924" y="786880"/>
                  <a:pt x="1655966" y="841560"/>
                </a:cubicBezTo>
                <a:cubicBezTo>
                  <a:pt x="2596150" y="1174955"/>
                  <a:pt x="3271685" y="2093576"/>
                  <a:pt x="3271685" y="3174368"/>
                </a:cubicBezTo>
                <a:lnTo>
                  <a:pt x="3270915" y="3200400"/>
                </a:lnTo>
                <a:lnTo>
                  <a:pt x="0" y="3200400"/>
                </a:lnTo>
                <a:lnTo>
                  <a:pt x="0" y="799288"/>
                </a:lnTo>
                <a:lnTo>
                  <a:pt x="210843" y="670141"/>
                </a:lnTo>
                <a:cubicBezTo>
                  <a:pt x="645327" y="417341"/>
                  <a:pt x="1116956" y="204578"/>
                  <a:pt x="1569727" y="7925"/>
                </a:cubicBezTo>
                <a:cubicBezTo>
                  <a:pt x="1580155" y="3394"/>
                  <a:pt x="1590510" y="924"/>
                  <a:pt x="1600546" y="216"/>
                </a:cubicBezTo>
                <a:close/>
              </a:path>
            </a:pathLst>
          </a:custGeom>
          <a:solidFill>
            <a:schemeClr val="bg1"/>
          </a:solidFill>
          <a:ln w="38100" cap="flat">
            <a:solidFill>
              <a:schemeClr val="bg1"/>
            </a:solidFill>
            <a:prstDash val="solid"/>
            <a:miter/>
          </a:ln>
        </p:spPr>
        <p:txBody>
          <a:bodyPr rtlCol="0" anchor="ctr"/>
          <a:lstStyle/>
          <a:p>
            <a:endParaRPr lang="en-GB"/>
          </a:p>
        </p:txBody>
      </p:sp>
      <p:grpSp>
        <p:nvGrpSpPr>
          <p:cNvPr id="25" name="Group 24">
            <a:extLst>
              <a:ext uri="{FF2B5EF4-FFF2-40B4-BE49-F238E27FC236}">
                <a16:creationId xmlns:a16="http://schemas.microsoft.com/office/drawing/2014/main" id="{C229844B-F08A-4AA4-AD32-C27745728345}"/>
              </a:ext>
            </a:extLst>
          </p:cNvPr>
          <p:cNvGrpSpPr/>
          <p:nvPr userDrawn="1"/>
        </p:nvGrpSpPr>
        <p:grpSpPr>
          <a:xfrm>
            <a:off x="10258564" y="5700268"/>
            <a:ext cx="1588925" cy="728530"/>
            <a:chOff x="9999357" y="5888736"/>
            <a:chExt cx="1588925" cy="728530"/>
          </a:xfrm>
        </p:grpSpPr>
        <p:grpSp>
          <p:nvGrpSpPr>
            <p:cNvPr id="26" name="Graphic 3">
              <a:extLst>
                <a:ext uri="{FF2B5EF4-FFF2-40B4-BE49-F238E27FC236}">
                  <a16:creationId xmlns:a16="http://schemas.microsoft.com/office/drawing/2014/main" id="{2ED9265B-ABD9-4E1F-97B6-2CAF78BF919E}"/>
                </a:ext>
              </a:extLst>
            </p:cNvPr>
            <p:cNvGrpSpPr/>
            <p:nvPr/>
          </p:nvGrpSpPr>
          <p:grpSpPr>
            <a:xfrm>
              <a:off x="9999357" y="5888736"/>
              <a:ext cx="548201" cy="728530"/>
              <a:chOff x="-1256907" y="1447742"/>
              <a:chExt cx="2513814" cy="3340724"/>
            </a:xfrm>
          </p:grpSpPr>
          <p:sp>
            <p:nvSpPr>
              <p:cNvPr id="28" name="Freeform: Shape 27">
                <a:extLst>
                  <a:ext uri="{FF2B5EF4-FFF2-40B4-BE49-F238E27FC236}">
                    <a16:creationId xmlns:a16="http://schemas.microsoft.com/office/drawing/2014/main" id="{638566EB-49E6-42AD-B03C-73B74B031BF6}"/>
                  </a:ext>
                </a:extLst>
              </p:cNvPr>
              <p:cNvSpPr/>
              <p:nvPr/>
            </p:nvSpPr>
            <p:spPr>
              <a:xfrm>
                <a:off x="-1240369" y="1464120"/>
                <a:ext cx="2480738" cy="3274571"/>
              </a:xfrm>
              <a:custGeom>
                <a:avLst/>
                <a:gdLst>
                  <a:gd name="connsiteX0" fmla="*/ 1649525 w 2480737"/>
                  <a:gd name="connsiteY0" fmla="*/ 437100 h 3274571"/>
                  <a:gd name="connsiteX1" fmla="*/ 1566834 w 2480737"/>
                  <a:gd name="connsiteY1" fmla="*/ 239303 h 3274571"/>
                  <a:gd name="connsiteX2" fmla="*/ 1661763 w 2480737"/>
                  <a:gd name="connsiteY2" fmla="*/ 73921 h 3274571"/>
                  <a:gd name="connsiteX3" fmla="*/ 1604541 w 2480737"/>
                  <a:gd name="connsiteY3" fmla="*/ 4129 h 3274571"/>
                  <a:gd name="connsiteX4" fmla="*/ 0 w 2480737"/>
                  <a:gd name="connsiteY4" fmla="*/ 1648692 h 3274571"/>
                  <a:gd name="connsiteX5" fmla="*/ 838820 w 2480737"/>
                  <a:gd name="connsiteY5" fmla="*/ 2859952 h 3274571"/>
                  <a:gd name="connsiteX6" fmla="*/ 921511 w 2480737"/>
                  <a:gd name="connsiteY6" fmla="*/ 3057750 h 3274571"/>
                  <a:gd name="connsiteX7" fmla="*/ 826582 w 2480737"/>
                  <a:gd name="connsiteY7" fmla="*/ 3223132 h 3274571"/>
                  <a:gd name="connsiteX8" fmla="*/ 883804 w 2480737"/>
                  <a:gd name="connsiteY8" fmla="*/ 3292924 h 3274571"/>
                  <a:gd name="connsiteX9" fmla="*/ 2488676 w 2480737"/>
                  <a:gd name="connsiteY9" fmla="*/ 1648692 h 3274571"/>
                  <a:gd name="connsiteX10" fmla="*/ 1649525 w 2480737"/>
                  <a:gd name="connsiteY10" fmla="*/ 437100 h 3274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80737" h="3274571">
                    <a:moveTo>
                      <a:pt x="1649525" y="437100"/>
                    </a:moveTo>
                    <a:cubicBezTo>
                      <a:pt x="1569480" y="408655"/>
                      <a:pt x="1531442" y="316702"/>
                      <a:pt x="1566834" y="239303"/>
                    </a:cubicBezTo>
                    <a:cubicBezTo>
                      <a:pt x="1595610" y="176458"/>
                      <a:pt x="1629679" y="120559"/>
                      <a:pt x="1661763" y="73921"/>
                    </a:cubicBezTo>
                    <a:cubicBezTo>
                      <a:pt x="1688555" y="34891"/>
                      <a:pt x="1647871" y="-14724"/>
                      <a:pt x="1604541" y="4129"/>
                    </a:cubicBezTo>
                    <a:cubicBezTo>
                      <a:pt x="852381" y="330925"/>
                      <a:pt x="0" y="743389"/>
                      <a:pt x="0" y="1648692"/>
                    </a:cubicBezTo>
                    <a:cubicBezTo>
                      <a:pt x="0" y="2210000"/>
                      <a:pt x="350611" y="2686963"/>
                      <a:pt x="838820" y="2859952"/>
                    </a:cubicBezTo>
                    <a:cubicBezTo>
                      <a:pt x="918865" y="2888398"/>
                      <a:pt x="956903" y="2980351"/>
                      <a:pt x="921511" y="3057750"/>
                    </a:cubicBezTo>
                    <a:cubicBezTo>
                      <a:pt x="892735" y="3120595"/>
                      <a:pt x="858666" y="3176494"/>
                      <a:pt x="826582" y="3223132"/>
                    </a:cubicBezTo>
                    <a:cubicBezTo>
                      <a:pt x="799790" y="3262162"/>
                      <a:pt x="840474" y="3311777"/>
                      <a:pt x="883804" y="3292924"/>
                    </a:cubicBezTo>
                    <a:cubicBezTo>
                      <a:pt x="1635964" y="2966128"/>
                      <a:pt x="2488676" y="2553664"/>
                      <a:pt x="2488676" y="1648692"/>
                    </a:cubicBezTo>
                    <a:cubicBezTo>
                      <a:pt x="2488345" y="1087053"/>
                      <a:pt x="2137734" y="610421"/>
                      <a:pt x="1649525" y="437100"/>
                    </a:cubicBezTo>
                    <a:close/>
                  </a:path>
                </a:pathLst>
              </a:custGeom>
              <a:solidFill>
                <a:schemeClr val="bg1"/>
              </a:solidFill>
              <a:ln w="32962" cap="flat">
                <a:noFill/>
                <a:prstDash val="solid"/>
                <a:miter/>
              </a:ln>
            </p:spPr>
            <p:txBody>
              <a:bodyPr rtlCol="0" anchor="ctr"/>
              <a:lstStyle/>
              <a:p>
                <a:endParaRPr lang="en-GB">
                  <a:solidFill>
                    <a:schemeClr val="bg1"/>
                  </a:solidFill>
                </a:endParaRPr>
              </a:p>
            </p:txBody>
          </p:sp>
          <p:sp>
            <p:nvSpPr>
              <p:cNvPr id="29" name="Freeform: Shape 28">
                <a:extLst>
                  <a:ext uri="{FF2B5EF4-FFF2-40B4-BE49-F238E27FC236}">
                    <a16:creationId xmlns:a16="http://schemas.microsoft.com/office/drawing/2014/main" id="{2F8E5146-9BD0-4932-BAFF-83B1C2762486}"/>
                  </a:ext>
                </a:extLst>
              </p:cNvPr>
              <p:cNvSpPr/>
              <p:nvPr/>
            </p:nvSpPr>
            <p:spPr>
              <a:xfrm>
                <a:off x="-862966" y="2573996"/>
                <a:ext cx="529224" cy="859988"/>
              </a:xfrm>
              <a:custGeom>
                <a:avLst/>
                <a:gdLst>
                  <a:gd name="connsiteX0" fmla="*/ 273543 w 529224"/>
                  <a:gd name="connsiteY0" fmla="*/ 249066 h 859988"/>
                  <a:gd name="connsiteX1" fmla="*/ 82691 w 529224"/>
                  <a:gd name="connsiteY1" fmla="*/ 327126 h 859988"/>
                  <a:gd name="connsiteX2" fmla="*/ 82691 w 529224"/>
                  <a:gd name="connsiteY2" fmla="*/ 0 h 859988"/>
                  <a:gd name="connsiteX3" fmla="*/ 0 w 529224"/>
                  <a:gd name="connsiteY3" fmla="*/ 0 h 859988"/>
                  <a:gd name="connsiteX4" fmla="*/ 0 w 529224"/>
                  <a:gd name="connsiteY4" fmla="*/ 522608 h 859988"/>
                  <a:gd name="connsiteX5" fmla="*/ 0 w 529224"/>
                  <a:gd name="connsiteY5" fmla="*/ 859658 h 859988"/>
                  <a:gd name="connsiteX6" fmla="*/ 0 w 529224"/>
                  <a:gd name="connsiteY6" fmla="*/ 888434 h 859988"/>
                  <a:gd name="connsiteX7" fmla="*/ 82691 w 529224"/>
                  <a:gd name="connsiteY7" fmla="*/ 888434 h 859988"/>
                  <a:gd name="connsiteX8" fmla="*/ 82691 w 529224"/>
                  <a:gd name="connsiteY8" fmla="*/ 859658 h 859988"/>
                  <a:gd name="connsiteX9" fmla="*/ 82691 w 529224"/>
                  <a:gd name="connsiteY9" fmla="*/ 522608 h 859988"/>
                  <a:gd name="connsiteX10" fmla="*/ 273543 w 529224"/>
                  <a:gd name="connsiteY10" fmla="*/ 331757 h 859988"/>
                  <a:gd name="connsiteX11" fmla="*/ 464394 w 529224"/>
                  <a:gd name="connsiteY11" fmla="*/ 522608 h 859988"/>
                  <a:gd name="connsiteX12" fmla="*/ 464394 w 529224"/>
                  <a:gd name="connsiteY12" fmla="*/ 888765 h 859988"/>
                  <a:gd name="connsiteX13" fmla="*/ 547085 w 529224"/>
                  <a:gd name="connsiteY13" fmla="*/ 888765 h 859988"/>
                  <a:gd name="connsiteX14" fmla="*/ 547085 w 529224"/>
                  <a:gd name="connsiteY14" fmla="*/ 522608 h 859988"/>
                  <a:gd name="connsiteX15" fmla="*/ 273543 w 529224"/>
                  <a:gd name="connsiteY15" fmla="*/ 249066 h 85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9224" h="859988">
                    <a:moveTo>
                      <a:pt x="273543" y="249066"/>
                    </a:moveTo>
                    <a:cubicBezTo>
                      <a:pt x="199451" y="249066"/>
                      <a:pt x="131975" y="278835"/>
                      <a:pt x="82691" y="327126"/>
                    </a:cubicBezTo>
                    <a:lnTo>
                      <a:pt x="82691" y="0"/>
                    </a:lnTo>
                    <a:lnTo>
                      <a:pt x="0" y="0"/>
                    </a:lnTo>
                    <a:lnTo>
                      <a:pt x="0" y="522608"/>
                    </a:lnTo>
                    <a:lnTo>
                      <a:pt x="0" y="859658"/>
                    </a:lnTo>
                    <a:lnTo>
                      <a:pt x="0" y="888434"/>
                    </a:lnTo>
                    <a:lnTo>
                      <a:pt x="82691" y="888434"/>
                    </a:lnTo>
                    <a:lnTo>
                      <a:pt x="82691" y="859658"/>
                    </a:lnTo>
                    <a:lnTo>
                      <a:pt x="82691" y="522608"/>
                    </a:lnTo>
                    <a:cubicBezTo>
                      <a:pt x="82691" y="417425"/>
                      <a:pt x="168359" y="331757"/>
                      <a:pt x="273543" y="331757"/>
                    </a:cubicBezTo>
                    <a:cubicBezTo>
                      <a:pt x="378726" y="331757"/>
                      <a:pt x="464394" y="417425"/>
                      <a:pt x="464394" y="522608"/>
                    </a:cubicBezTo>
                    <a:lnTo>
                      <a:pt x="464394" y="888765"/>
                    </a:lnTo>
                    <a:lnTo>
                      <a:pt x="547085" y="888765"/>
                    </a:lnTo>
                    <a:lnTo>
                      <a:pt x="547085" y="522608"/>
                    </a:lnTo>
                    <a:cubicBezTo>
                      <a:pt x="547416" y="371780"/>
                      <a:pt x="424702" y="249066"/>
                      <a:pt x="273543" y="249066"/>
                    </a:cubicBezTo>
                    <a:close/>
                  </a:path>
                </a:pathLst>
              </a:custGeom>
              <a:solidFill>
                <a:schemeClr val="accent5"/>
              </a:solidFill>
              <a:ln w="32962" cap="flat">
                <a:noFill/>
                <a:prstDash val="solid"/>
                <a:miter/>
              </a:ln>
            </p:spPr>
            <p:txBody>
              <a:bodyPr rtlCol="0" anchor="ctr"/>
              <a:lstStyle/>
              <a:p>
                <a:endParaRPr lang="en-GB">
                  <a:solidFill>
                    <a:schemeClr val="bg1"/>
                  </a:solidFill>
                </a:endParaRPr>
              </a:p>
            </p:txBody>
          </p:sp>
          <p:sp>
            <p:nvSpPr>
              <p:cNvPr id="30" name="Freeform: Shape 29">
                <a:extLst>
                  <a:ext uri="{FF2B5EF4-FFF2-40B4-BE49-F238E27FC236}">
                    <a16:creationId xmlns:a16="http://schemas.microsoft.com/office/drawing/2014/main" id="{C18B0826-4DDC-47EE-A541-8BB4188F9F48}"/>
                  </a:ext>
                </a:extLst>
              </p:cNvPr>
              <p:cNvSpPr/>
              <p:nvPr/>
            </p:nvSpPr>
            <p:spPr>
              <a:xfrm>
                <a:off x="378395" y="2823062"/>
                <a:ext cx="529224" cy="628453"/>
              </a:xfrm>
              <a:custGeom>
                <a:avLst/>
                <a:gdLst>
                  <a:gd name="connsiteX0" fmla="*/ 286443 w 529224"/>
                  <a:gd name="connsiteY0" fmla="*/ 0 h 628453"/>
                  <a:gd name="connsiteX1" fmla="*/ 64830 w 529224"/>
                  <a:gd name="connsiteY1" fmla="*/ 56561 h 628453"/>
                  <a:gd name="connsiteX2" fmla="*/ 105183 w 529224"/>
                  <a:gd name="connsiteY2" fmla="*/ 128667 h 628453"/>
                  <a:gd name="connsiteX3" fmla="*/ 286443 w 529224"/>
                  <a:gd name="connsiteY3" fmla="*/ 82691 h 628453"/>
                  <a:gd name="connsiteX4" fmla="*/ 476963 w 529224"/>
                  <a:gd name="connsiteY4" fmla="*/ 264612 h 628453"/>
                  <a:gd name="connsiteX5" fmla="*/ 306619 w 529224"/>
                  <a:gd name="connsiteY5" fmla="*/ 235174 h 628453"/>
                  <a:gd name="connsiteX6" fmla="*/ 0 w 529224"/>
                  <a:gd name="connsiteY6" fmla="*/ 445871 h 628453"/>
                  <a:gd name="connsiteX7" fmla="*/ 261304 w 529224"/>
                  <a:gd name="connsiteY7" fmla="*/ 656568 h 628453"/>
                  <a:gd name="connsiteX8" fmla="*/ 477625 w 529224"/>
                  <a:gd name="connsiteY8" fmla="*/ 567262 h 628453"/>
                  <a:gd name="connsiteX9" fmla="*/ 477625 w 529224"/>
                  <a:gd name="connsiteY9" fmla="*/ 639699 h 628453"/>
                  <a:gd name="connsiteX10" fmla="*/ 560316 w 529224"/>
                  <a:gd name="connsiteY10" fmla="*/ 639699 h 628453"/>
                  <a:gd name="connsiteX11" fmla="*/ 560316 w 529224"/>
                  <a:gd name="connsiteY11" fmla="*/ 273542 h 628453"/>
                  <a:gd name="connsiteX12" fmla="*/ 286443 w 529224"/>
                  <a:gd name="connsiteY12" fmla="*/ 0 h 628453"/>
                  <a:gd name="connsiteX13" fmla="*/ 261304 w 529224"/>
                  <a:gd name="connsiteY13" fmla="*/ 573877 h 628453"/>
                  <a:gd name="connsiteX14" fmla="*/ 82691 w 529224"/>
                  <a:gd name="connsiteY14" fmla="*/ 445871 h 628453"/>
                  <a:gd name="connsiteX15" fmla="*/ 306619 w 529224"/>
                  <a:gd name="connsiteY15" fmla="*/ 317865 h 628453"/>
                  <a:gd name="connsiteX16" fmla="*/ 477294 w 529224"/>
                  <a:gd name="connsiteY16" fmla="*/ 353918 h 628453"/>
                  <a:gd name="connsiteX17" fmla="*/ 477294 w 529224"/>
                  <a:gd name="connsiteY17" fmla="*/ 382033 h 628453"/>
                  <a:gd name="connsiteX18" fmla="*/ 261304 w 529224"/>
                  <a:gd name="connsiteY18" fmla="*/ 573877 h 62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9224" h="628453">
                    <a:moveTo>
                      <a:pt x="286443" y="0"/>
                    </a:moveTo>
                    <a:cubicBezTo>
                      <a:pt x="208713" y="0"/>
                      <a:pt x="129991" y="20177"/>
                      <a:pt x="64830" y="56561"/>
                    </a:cubicBezTo>
                    <a:lnTo>
                      <a:pt x="105183" y="128667"/>
                    </a:lnTo>
                    <a:cubicBezTo>
                      <a:pt x="158106" y="98899"/>
                      <a:pt x="222605" y="82691"/>
                      <a:pt x="286443" y="82691"/>
                    </a:cubicBezTo>
                    <a:cubicBezTo>
                      <a:pt x="388649" y="82691"/>
                      <a:pt x="472333" y="163728"/>
                      <a:pt x="476963" y="264612"/>
                    </a:cubicBezTo>
                    <a:cubicBezTo>
                      <a:pt x="423710" y="245427"/>
                      <a:pt x="365165" y="235174"/>
                      <a:pt x="306619" y="235174"/>
                    </a:cubicBezTo>
                    <a:cubicBezTo>
                      <a:pt x="134621" y="235174"/>
                      <a:pt x="0" y="327788"/>
                      <a:pt x="0" y="445871"/>
                    </a:cubicBezTo>
                    <a:cubicBezTo>
                      <a:pt x="0" y="547746"/>
                      <a:pt x="68799" y="656568"/>
                      <a:pt x="261304" y="656568"/>
                    </a:cubicBezTo>
                    <a:cubicBezTo>
                      <a:pt x="349949" y="656568"/>
                      <a:pt x="424702" y="620184"/>
                      <a:pt x="477625" y="567262"/>
                    </a:cubicBezTo>
                    <a:lnTo>
                      <a:pt x="477625" y="639699"/>
                    </a:lnTo>
                    <a:lnTo>
                      <a:pt x="560316" y="639699"/>
                    </a:lnTo>
                    <a:lnTo>
                      <a:pt x="560316" y="273542"/>
                    </a:lnTo>
                    <a:cubicBezTo>
                      <a:pt x="559985" y="122714"/>
                      <a:pt x="437271" y="0"/>
                      <a:pt x="286443" y="0"/>
                    </a:cubicBezTo>
                    <a:close/>
                    <a:moveTo>
                      <a:pt x="261304" y="573877"/>
                    </a:moveTo>
                    <a:cubicBezTo>
                      <a:pt x="146198" y="573877"/>
                      <a:pt x="82691" y="528562"/>
                      <a:pt x="82691" y="445871"/>
                    </a:cubicBezTo>
                    <a:cubicBezTo>
                      <a:pt x="82691" y="376410"/>
                      <a:pt x="185228" y="317865"/>
                      <a:pt x="306619" y="317865"/>
                    </a:cubicBezTo>
                    <a:cubicBezTo>
                      <a:pt x="382034" y="317865"/>
                      <a:pt x="440910" y="337380"/>
                      <a:pt x="477294" y="353918"/>
                    </a:cubicBezTo>
                    <a:lnTo>
                      <a:pt x="477294" y="382033"/>
                    </a:lnTo>
                    <a:cubicBezTo>
                      <a:pt x="477294" y="472663"/>
                      <a:pt x="385011" y="573877"/>
                      <a:pt x="261304" y="573877"/>
                    </a:cubicBezTo>
                    <a:close/>
                  </a:path>
                </a:pathLst>
              </a:custGeom>
              <a:solidFill>
                <a:schemeClr val="accent5"/>
              </a:solidFill>
              <a:ln w="32962" cap="flat">
                <a:noFill/>
                <a:prstDash val="solid"/>
                <a:miter/>
              </a:ln>
            </p:spPr>
            <p:txBody>
              <a:bodyPr rtlCol="0" anchor="ctr"/>
              <a:lstStyle/>
              <a:p>
                <a:endParaRPr lang="en-GB">
                  <a:solidFill>
                    <a:schemeClr val="bg1"/>
                  </a:solidFill>
                </a:endParaRPr>
              </a:p>
            </p:txBody>
          </p:sp>
          <p:sp>
            <p:nvSpPr>
              <p:cNvPr id="31" name="Freeform: Shape 30">
                <a:extLst>
                  <a:ext uri="{FF2B5EF4-FFF2-40B4-BE49-F238E27FC236}">
                    <a16:creationId xmlns:a16="http://schemas.microsoft.com/office/drawing/2014/main" id="{33BD80CE-37E8-41B5-BB92-F7DF755BA513}"/>
                  </a:ext>
                </a:extLst>
              </p:cNvPr>
              <p:cNvSpPr/>
              <p:nvPr/>
            </p:nvSpPr>
            <p:spPr>
              <a:xfrm>
                <a:off x="-235174" y="2823393"/>
                <a:ext cx="562301" cy="628453"/>
              </a:xfrm>
              <a:custGeom>
                <a:avLst/>
                <a:gdLst>
                  <a:gd name="connsiteX0" fmla="*/ 328119 w 562300"/>
                  <a:gd name="connsiteY0" fmla="*/ 573546 h 628453"/>
                  <a:gd name="connsiteX1" fmla="*/ 82691 w 562300"/>
                  <a:gd name="connsiteY1" fmla="*/ 328119 h 628453"/>
                  <a:gd name="connsiteX2" fmla="*/ 328119 w 562300"/>
                  <a:gd name="connsiteY2" fmla="*/ 82691 h 628453"/>
                  <a:gd name="connsiteX3" fmla="*/ 520293 w 562300"/>
                  <a:gd name="connsiteY3" fmla="*/ 175636 h 628453"/>
                  <a:gd name="connsiteX4" fmla="*/ 585123 w 562300"/>
                  <a:gd name="connsiteY4" fmla="*/ 124037 h 628453"/>
                  <a:gd name="connsiteX5" fmla="*/ 328119 w 562300"/>
                  <a:gd name="connsiteY5" fmla="*/ 0 h 628453"/>
                  <a:gd name="connsiteX6" fmla="*/ 0 w 562300"/>
                  <a:gd name="connsiteY6" fmla="*/ 328119 h 628453"/>
                  <a:gd name="connsiteX7" fmla="*/ 328119 w 562300"/>
                  <a:gd name="connsiteY7" fmla="*/ 656237 h 628453"/>
                  <a:gd name="connsiteX8" fmla="*/ 590416 w 562300"/>
                  <a:gd name="connsiteY8" fmla="*/ 525254 h 628453"/>
                  <a:gd name="connsiteX9" fmla="*/ 524263 w 562300"/>
                  <a:gd name="connsiteY9" fmla="*/ 475640 h 628453"/>
                  <a:gd name="connsiteX10" fmla="*/ 328119 w 562300"/>
                  <a:gd name="connsiteY10" fmla="*/ 573546 h 62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2300" h="628453">
                    <a:moveTo>
                      <a:pt x="328119" y="573546"/>
                    </a:moveTo>
                    <a:cubicBezTo>
                      <a:pt x="192836" y="573546"/>
                      <a:pt x="82691" y="463401"/>
                      <a:pt x="82691" y="328119"/>
                    </a:cubicBezTo>
                    <a:cubicBezTo>
                      <a:pt x="82691" y="192836"/>
                      <a:pt x="192836" y="82691"/>
                      <a:pt x="328119" y="82691"/>
                    </a:cubicBezTo>
                    <a:cubicBezTo>
                      <a:pt x="403203" y="82691"/>
                      <a:pt x="473325" y="116429"/>
                      <a:pt x="520293" y="175636"/>
                    </a:cubicBezTo>
                    <a:lnTo>
                      <a:pt x="585123" y="124037"/>
                    </a:lnTo>
                    <a:cubicBezTo>
                      <a:pt x="522278" y="45315"/>
                      <a:pt x="428671" y="0"/>
                      <a:pt x="328119" y="0"/>
                    </a:cubicBezTo>
                    <a:cubicBezTo>
                      <a:pt x="147190" y="0"/>
                      <a:pt x="0" y="147190"/>
                      <a:pt x="0" y="328119"/>
                    </a:cubicBezTo>
                    <a:cubicBezTo>
                      <a:pt x="0" y="509047"/>
                      <a:pt x="147190" y="656237"/>
                      <a:pt x="328119" y="656237"/>
                    </a:cubicBezTo>
                    <a:cubicBezTo>
                      <a:pt x="432310" y="656237"/>
                      <a:pt x="527901" y="608607"/>
                      <a:pt x="590416" y="525254"/>
                    </a:cubicBezTo>
                    <a:lnTo>
                      <a:pt x="524263" y="475640"/>
                    </a:lnTo>
                    <a:cubicBezTo>
                      <a:pt x="477625" y="537823"/>
                      <a:pt x="405849" y="573546"/>
                      <a:pt x="328119" y="573546"/>
                    </a:cubicBezTo>
                    <a:close/>
                  </a:path>
                </a:pathLst>
              </a:custGeom>
              <a:solidFill>
                <a:schemeClr val="accent5"/>
              </a:solidFill>
              <a:ln w="32962" cap="flat">
                <a:noFill/>
                <a:prstDash val="solid"/>
                <a:miter/>
              </a:ln>
            </p:spPr>
            <p:txBody>
              <a:bodyPr rtlCol="0" anchor="ctr"/>
              <a:lstStyle/>
              <a:p>
                <a:endParaRPr lang="en-GB">
                  <a:solidFill>
                    <a:schemeClr val="bg1"/>
                  </a:solidFill>
                </a:endParaRPr>
              </a:p>
            </p:txBody>
          </p:sp>
        </p:grpSp>
        <p:sp>
          <p:nvSpPr>
            <p:cNvPr id="27" name="TextBox 26">
              <a:extLst>
                <a:ext uri="{FF2B5EF4-FFF2-40B4-BE49-F238E27FC236}">
                  <a16:creationId xmlns:a16="http://schemas.microsoft.com/office/drawing/2014/main" id="{3BF7F3BA-4551-4BBE-BF9F-ABB8A82CCB4E}"/>
                </a:ext>
              </a:extLst>
            </p:cNvPr>
            <p:cNvSpPr txBox="1"/>
            <p:nvPr/>
          </p:nvSpPr>
          <p:spPr>
            <a:xfrm>
              <a:off x="10509140" y="6071830"/>
              <a:ext cx="1079142" cy="388183"/>
            </a:xfrm>
            <a:prstGeom prst="rect">
              <a:avLst/>
            </a:prstGeom>
            <a:noFill/>
          </p:spPr>
          <p:txBody>
            <a:bodyPr wrap="none" rtlCol="0">
              <a:spAutoFit/>
            </a:bodyPr>
            <a:lstStyle/>
            <a:p>
              <a:pPr>
                <a:lnSpc>
                  <a:spcPct val="70000"/>
                </a:lnSpc>
              </a:pPr>
              <a:r>
                <a:rPr lang="en-GB" sz="900" dirty="0">
                  <a:solidFill>
                    <a:schemeClr val="bg1"/>
                  </a:solidFill>
                  <a:latin typeface="Rubik" panose="00000500000000000000" pitchFamily="2" charset="-79"/>
                  <a:cs typeface="Rubik" panose="00000500000000000000" pitchFamily="2" charset="-79"/>
                </a:rPr>
                <a:t>healthcare</a:t>
              </a:r>
            </a:p>
            <a:p>
              <a:pPr>
                <a:lnSpc>
                  <a:spcPct val="70000"/>
                </a:lnSpc>
              </a:pPr>
              <a:r>
                <a:rPr lang="en-GB" sz="900" dirty="0">
                  <a:solidFill>
                    <a:schemeClr val="bg1"/>
                  </a:solidFill>
                  <a:latin typeface="Rubik" panose="00000500000000000000" pitchFamily="2" charset="-79"/>
                  <a:cs typeface="Rubik" panose="00000500000000000000" pitchFamily="2" charset="-79"/>
                </a:rPr>
                <a:t>communications</a:t>
              </a:r>
            </a:p>
            <a:p>
              <a:pPr>
                <a:lnSpc>
                  <a:spcPct val="70000"/>
                </a:lnSpc>
              </a:pPr>
              <a:r>
                <a:rPr lang="en-GB" sz="900" dirty="0">
                  <a:solidFill>
                    <a:schemeClr val="bg1"/>
                  </a:solidFill>
                  <a:latin typeface="Rubik" panose="00000500000000000000" pitchFamily="2" charset="-79"/>
                  <a:cs typeface="Rubik" panose="00000500000000000000" pitchFamily="2" charset="-79"/>
                </a:rPr>
                <a:t>association</a:t>
              </a:r>
            </a:p>
          </p:txBody>
        </p:sp>
      </p:grpSp>
    </p:spTree>
    <p:extLst>
      <p:ext uri="{BB962C8B-B14F-4D97-AF65-F5344CB8AC3E}">
        <p14:creationId xmlns:p14="http://schemas.microsoft.com/office/powerpoint/2010/main" val="3367241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6_Section Header">
    <p:bg>
      <p:bgPr>
        <a:solidFill>
          <a:srgbClr val="BBBB1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D4B28-0B4C-4689-94B5-C3279BC71B39}"/>
              </a:ext>
            </a:extLst>
          </p:cNvPr>
          <p:cNvSpPr>
            <a:spLocks noGrp="1"/>
          </p:cNvSpPr>
          <p:nvPr>
            <p:ph type="title"/>
          </p:nvPr>
        </p:nvSpPr>
        <p:spPr>
          <a:xfrm>
            <a:off x="1910599" y="2290997"/>
            <a:ext cx="9328901" cy="1807918"/>
          </a:xfrm>
        </p:spPr>
        <p:txBody>
          <a:bodyPr anchor="b">
            <a:normAutofit/>
          </a:bodyPr>
          <a:lstStyle>
            <a:lvl1pPr>
              <a:defRPr sz="3600" b="0">
                <a:solidFill>
                  <a:schemeClr val="tx2"/>
                </a:solidFill>
              </a:defRPr>
            </a:lvl1pPr>
          </a:lstStyle>
          <a:p>
            <a:r>
              <a:rPr lang="en-US" dirty="0"/>
              <a:t>Click to edit Master title style</a:t>
            </a:r>
            <a:endParaRPr lang="en-GB" dirty="0"/>
          </a:p>
        </p:txBody>
      </p:sp>
      <p:sp>
        <p:nvSpPr>
          <p:cNvPr id="49" name="Freeform: Shape 48">
            <a:extLst>
              <a:ext uri="{FF2B5EF4-FFF2-40B4-BE49-F238E27FC236}">
                <a16:creationId xmlns:a16="http://schemas.microsoft.com/office/drawing/2014/main" id="{AA3A4FB4-5B16-4D39-BCA3-31C168746D0E}"/>
              </a:ext>
            </a:extLst>
          </p:cNvPr>
          <p:cNvSpPr/>
          <p:nvPr userDrawn="1"/>
        </p:nvSpPr>
        <p:spPr>
          <a:xfrm>
            <a:off x="1" y="3657600"/>
            <a:ext cx="3271685" cy="3200400"/>
          </a:xfrm>
          <a:custGeom>
            <a:avLst/>
            <a:gdLst>
              <a:gd name="connsiteX0" fmla="*/ 1600546 w 3271685"/>
              <a:gd name="connsiteY0" fmla="*/ 216 h 3200400"/>
              <a:gd name="connsiteX1" fmla="*/ 1680026 w 3271685"/>
              <a:gd name="connsiteY1" fmla="*/ 142280 h 3200400"/>
              <a:gd name="connsiteX2" fmla="*/ 1496922 w 3271685"/>
              <a:gd name="connsiteY2" fmla="*/ 460986 h 3200400"/>
              <a:gd name="connsiteX3" fmla="*/ 1655966 w 3271685"/>
              <a:gd name="connsiteY3" fmla="*/ 841560 h 3200400"/>
              <a:gd name="connsiteX4" fmla="*/ 3271685 w 3271685"/>
              <a:gd name="connsiteY4" fmla="*/ 3174368 h 3200400"/>
              <a:gd name="connsiteX5" fmla="*/ 3270915 w 3271685"/>
              <a:gd name="connsiteY5" fmla="*/ 3200400 h 3200400"/>
              <a:gd name="connsiteX6" fmla="*/ 0 w 3271685"/>
              <a:gd name="connsiteY6" fmla="*/ 3200400 h 3200400"/>
              <a:gd name="connsiteX7" fmla="*/ 0 w 3271685"/>
              <a:gd name="connsiteY7" fmla="*/ 799288 h 3200400"/>
              <a:gd name="connsiteX8" fmla="*/ 210843 w 3271685"/>
              <a:gd name="connsiteY8" fmla="*/ 670141 h 3200400"/>
              <a:gd name="connsiteX9" fmla="*/ 1569727 w 3271685"/>
              <a:gd name="connsiteY9" fmla="*/ 7925 h 3200400"/>
              <a:gd name="connsiteX10" fmla="*/ 1600546 w 3271685"/>
              <a:gd name="connsiteY10" fmla="*/ 216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71685" h="3200400">
                <a:moveTo>
                  <a:pt x="1600546" y="216"/>
                </a:moveTo>
                <a:cubicBezTo>
                  <a:pt x="1670797" y="-4741"/>
                  <a:pt x="1725411" y="76663"/>
                  <a:pt x="1680026" y="142280"/>
                </a:cubicBezTo>
                <a:cubicBezTo>
                  <a:pt x="1617844" y="232269"/>
                  <a:pt x="1552540" y="340378"/>
                  <a:pt x="1496922" y="460986"/>
                </a:cubicBezTo>
                <a:cubicBezTo>
                  <a:pt x="1428495" y="609406"/>
                  <a:pt x="1501924" y="786880"/>
                  <a:pt x="1655966" y="841560"/>
                </a:cubicBezTo>
                <a:cubicBezTo>
                  <a:pt x="2596150" y="1174955"/>
                  <a:pt x="3271685" y="2093576"/>
                  <a:pt x="3271685" y="3174368"/>
                </a:cubicBezTo>
                <a:lnTo>
                  <a:pt x="3270915" y="3200400"/>
                </a:lnTo>
                <a:lnTo>
                  <a:pt x="0" y="3200400"/>
                </a:lnTo>
                <a:lnTo>
                  <a:pt x="0" y="799288"/>
                </a:lnTo>
                <a:lnTo>
                  <a:pt x="210843" y="670141"/>
                </a:lnTo>
                <a:cubicBezTo>
                  <a:pt x="645327" y="417341"/>
                  <a:pt x="1116956" y="204578"/>
                  <a:pt x="1569727" y="7925"/>
                </a:cubicBezTo>
                <a:cubicBezTo>
                  <a:pt x="1580155" y="3394"/>
                  <a:pt x="1590510" y="924"/>
                  <a:pt x="1600546" y="216"/>
                </a:cubicBezTo>
                <a:close/>
              </a:path>
            </a:pathLst>
          </a:custGeom>
          <a:solidFill>
            <a:schemeClr val="tx2"/>
          </a:solidFill>
          <a:ln w="38100" cap="flat">
            <a:solidFill>
              <a:schemeClr val="tx2"/>
            </a:solidFill>
            <a:prstDash val="solid"/>
            <a:miter/>
          </a:ln>
        </p:spPr>
        <p:txBody>
          <a:bodyPr rtlCol="0" anchor="ctr"/>
          <a:lstStyle/>
          <a:p>
            <a:endParaRPr lang="en-GB"/>
          </a:p>
        </p:txBody>
      </p:sp>
      <p:grpSp>
        <p:nvGrpSpPr>
          <p:cNvPr id="11" name="Group 10">
            <a:extLst>
              <a:ext uri="{FF2B5EF4-FFF2-40B4-BE49-F238E27FC236}">
                <a16:creationId xmlns:a16="http://schemas.microsoft.com/office/drawing/2014/main" id="{FD0B88E3-4C3E-49BF-A668-DC57996A9B6A}"/>
              </a:ext>
            </a:extLst>
          </p:cNvPr>
          <p:cNvGrpSpPr/>
          <p:nvPr userDrawn="1"/>
        </p:nvGrpSpPr>
        <p:grpSpPr>
          <a:xfrm>
            <a:off x="10258564" y="5700268"/>
            <a:ext cx="1588925" cy="728530"/>
            <a:chOff x="9999357" y="5888736"/>
            <a:chExt cx="1588925" cy="728530"/>
          </a:xfrm>
        </p:grpSpPr>
        <p:grpSp>
          <p:nvGrpSpPr>
            <p:cNvPr id="12" name="Graphic 3">
              <a:extLst>
                <a:ext uri="{FF2B5EF4-FFF2-40B4-BE49-F238E27FC236}">
                  <a16:creationId xmlns:a16="http://schemas.microsoft.com/office/drawing/2014/main" id="{79868B5B-415D-4FD1-850E-7D676C052E03}"/>
                </a:ext>
              </a:extLst>
            </p:cNvPr>
            <p:cNvGrpSpPr/>
            <p:nvPr/>
          </p:nvGrpSpPr>
          <p:grpSpPr>
            <a:xfrm>
              <a:off x="9999357" y="5888736"/>
              <a:ext cx="548201" cy="728530"/>
              <a:chOff x="-1256907" y="1447742"/>
              <a:chExt cx="2513814" cy="3340724"/>
            </a:xfrm>
          </p:grpSpPr>
          <p:sp>
            <p:nvSpPr>
              <p:cNvPr id="14" name="Freeform: Shape 13">
                <a:extLst>
                  <a:ext uri="{FF2B5EF4-FFF2-40B4-BE49-F238E27FC236}">
                    <a16:creationId xmlns:a16="http://schemas.microsoft.com/office/drawing/2014/main" id="{1582FBC7-0D28-464F-8445-B4BBC0A55BDD}"/>
                  </a:ext>
                </a:extLst>
              </p:cNvPr>
              <p:cNvSpPr/>
              <p:nvPr/>
            </p:nvSpPr>
            <p:spPr>
              <a:xfrm>
                <a:off x="-1240369" y="1464120"/>
                <a:ext cx="2480738" cy="3274571"/>
              </a:xfrm>
              <a:custGeom>
                <a:avLst/>
                <a:gdLst>
                  <a:gd name="connsiteX0" fmla="*/ 1649525 w 2480737"/>
                  <a:gd name="connsiteY0" fmla="*/ 437100 h 3274571"/>
                  <a:gd name="connsiteX1" fmla="*/ 1566834 w 2480737"/>
                  <a:gd name="connsiteY1" fmla="*/ 239303 h 3274571"/>
                  <a:gd name="connsiteX2" fmla="*/ 1661763 w 2480737"/>
                  <a:gd name="connsiteY2" fmla="*/ 73921 h 3274571"/>
                  <a:gd name="connsiteX3" fmla="*/ 1604541 w 2480737"/>
                  <a:gd name="connsiteY3" fmla="*/ 4129 h 3274571"/>
                  <a:gd name="connsiteX4" fmla="*/ 0 w 2480737"/>
                  <a:gd name="connsiteY4" fmla="*/ 1648692 h 3274571"/>
                  <a:gd name="connsiteX5" fmla="*/ 838820 w 2480737"/>
                  <a:gd name="connsiteY5" fmla="*/ 2859952 h 3274571"/>
                  <a:gd name="connsiteX6" fmla="*/ 921511 w 2480737"/>
                  <a:gd name="connsiteY6" fmla="*/ 3057750 h 3274571"/>
                  <a:gd name="connsiteX7" fmla="*/ 826582 w 2480737"/>
                  <a:gd name="connsiteY7" fmla="*/ 3223132 h 3274571"/>
                  <a:gd name="connsiteX8" fmla="*/ 883804 w 2480737"/>
                  <a:gd name="connsiteY8" fmla="*/ 3292924 h 3274571"/>
                  <a:gd name="connsiteX9" fmla="*/ 2488676 w 2480737"/>
                  <a:gd name="connsiteY9" fmla="*/ 1648692 h 3274571"/>
                  <a:gd name="connsiteX10" fmla="*/ 1649525 w 2480737"/>
                  <a:gd name="connsiteY10" fmla="*/ 437100 h 3274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80737" h="3274571">
                    <a:moveTo>
                      <a:pt x="1649525" y="437100"/>
                    </a:moveTo>
                    <a:cubicBezTo>
                      <a:pt x="1569480" y="408655"/>
                      <a:pt x="1531442" y="316702"/>
                      <a:pt x="1566834" y="239303"/>
                    </a:cubicBezTo>
                    <a:cubicBezTo>
                      <a:pt x="1595610" y="176458"/>
                      <a:pt x="1629679" y="120559"/>
                      <a:pt x="1661763" y="73921"/>
                    </a:cubicBezTo>
                    <a:cubicBezTo>
                      <a:pt x="1688555" y="34891"/>
                      <a:pt x="1647871" y="-14724"/>
                      <a:pt x="1604541" y="4129"/>
                    </a:cubicBezTo>
                    <a:cubicBezTo>
                      <a:pt x="852381" y="330925"/>
                      <a:pt x="0" y="743389"/>
                      <a:pt x="0" y="1648692"/>
                    </a:cubicBezTo>
                    <a:cubicBezTo>
                      <a:pt x="0" y="2210000"/>
                      <a:pt x="350611" y="2686963"/>
                      <a:pt x="838820" y="2859952"/>
                    </a:cubicBezTo>
                    <a:cubicBezTo>
                      <a:pt x="918865" y="2888398"/>
                      <a:pt x="956903" y="2980351"/>
                      <a:pt x="921511" y="3057750"/>
                    </a:cubicBezTo>
                    <a:cubicBezTo>
                      <a:pt x="892735" y="3120595"/>
                      <a:pt x="858666" y="3176494"/>
                      <a:pt x="826582" y="3223132"/>
                    </a:cubicBezTo>
                    <a:cubicBezTo>
                      <a:pt x="799790" y="3262162"/>
                      <a:pt x="840474" y="3311777"/>
                      <a:pt x="883804" y="3292924"/>
                    </a:cubicBezTo>
                    <a:cubicBezTo>
                      <a:pt x="1635964" y="2966128"/>
                      <a:pt x="2488676" y="2553664"/>
                      <a:pt x="2488676" y="1648692"/>
                    </a:cubicBezTo>
                    <a:cubicBezTo>
                      <a:pt x="2488345" y="1087053"/>
                      <a:pt x="2137734" y="610421"/>
                      <a:pt x="1649525" y="437100"/>
                    </a:cubicBezTo>
                    <a:close/>
                  </a:path>
                </a:pathLst>
              </a:custGeom>
              <a:solidFill>
                <a:schemeClr val="tx2"/>
              </a:solidFill>
              <a:ln w="32962"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3F5B517B-B9A7-465D-BC11-3664D96766A5}"/>
                  </a:ext>
                </a:extLst>
              </p:cNvPr>
              <p:cNvSpPr/>
              <p:nvPr/>
            </p:nvSpPr>
            <p:spPr>
              <a:xfrm>
                <a:off x="-862966" y="2573996"/>
                <a:ext cx="529224" cy="859988"/>
              </a:xfrm>
              <a:custGeom>
                <a:avLst/>
                <a:gdLst>
                  <a:gd name="connsiteX0" fmla="*/ 273543 w 529224"/>
                  <a:gd name="connsiteY0" fmla="*/ 249066 h 859988"/>
                  <a:gd name="connsiteX1" fmla="*/ 82691 w 529224"/>
                  <a:gd name="connsiteY1" fmla="*/ 327126 h 859988"/>
                  <a:gd name="connsiteX2" fmla="*/ 82691 w 529224"/>
                  <a:gd name="connsiteY2" fmla="*/ 0 h 859988"/>
                  <a:gd name="connsiteX3" fmla="*/ 0 w 529224"/>
                  <a:gd name="connsiteY3" fmla="*/ 0 h 859988"/>
                  <a:gd name="connsiteX4" fmla="*/ 0 w 529224"/>
                  <a:gd name="connsiteY4" fmla="*/ 522608 h 859988"/>
                  <a:gd name="connsiteX5" fmla="*/ 0 w 529224"/>
                  <a:gd name="connsiteY5" fmla="*/ 859658 h 859988"/>
                  <a:gd name="connsiteX6" fmla="*/ 0 w 529224"/>
                  <a:gd name="connsiteY6" fmla="*/ 888434 h 859988"/>
                  <a:gd name="connsiteX7" fmla="*/ 82691 w 529224"/>
                  <a:gd name="connsiteY7" fmla="*/ 888434 h 859988"/>
                  <a:gd name="connsiteX8" fmla="*/ 82691 w 529224"/>
                  <a:gd name="connsiteY8" fmla="*/ 859658 h 859988"/>
                  <a:gd name="connsiteX9" fmla="*/ 82691 w 529224"/>
                  <a:gd name="connsiteY9" fmla="*/ 522608 h 859988"/>
                  <a:gd name="connsiteX10" fmla="*/ 273543 w 529224"/>
                  <a:gd name="connsiteY10" fmla="*/ 331757 h 859988"/>
                  <a:gd name="connsiteX11" fmla="*/ 464394 w 529224"/>
                  <a:gd name="connsiteY11" fmla="*/ 522608 h 859988"/>
                  <a:gd name="connsiteX12" fmla="*/ 464394 w 529224"/>
                  <a:gd name="connsiteY12" fmla="*/ 888765 h 859988"/>
                  <a:gd name="connsiteX13" fmla="*/ 547085 w 529224"/>
                  <a:gd name="connsiteY13" fmla="*/ 888765 h 859988"/>
                  <a:gd name="connsiteX14" fmla="*/ 547085 w 529224"/>
                  <a:gd name="connsiteY14" fmla="*/ 522608 h 859988"/>
                  <a:gd name="connsiteX15" fmla="*/ 273543 w 529224"/>
                  <a:gd name="connsiteY15" fmla="*/ 249066 h 85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9224" h="859988">
                    <a:moveTo>
                      <a:pt x="273543" y="249066"/>
                    </a:moveTo>
                    <a:cubicBezTo>
                      <a:pt x="199451" y="249066"/>
                      <a:pt x="131975" y="278835"/>
                      <a:pt x="82691" y="327126"/>
                    </a:cubicBezTo>
                    <a:lnTo>
                      <a:pt x="82691" y="0"/>
                    </a:lnTo>
                    <a:lnTo>
                      <a:pt x="0" y="0"/>
                    </a:lnTo>
                    <a:lnTo>
                      <a:pt x="0" y="522608"/>
                    </a:lnTo>
                    <a:lnTo>
                      <a:pt x="0" y="859658"/>
                    </a:lnTo>
                    <a:lnTo>
                      <a:pt x="0" y="888434"/>
                    </a:lnTo>
                    <a:lnTo>
                      <a:pt x="82691" y="888434"/>
                    </a:lnTo>
                    <a:lnTo>
                      <a:pt x="82691" y="859658"/>
                    </a:lnTo>
                    <a:lnTo>
                      <a:pt x="82691" y="522608"/>
                    </a:lnTo>
                    <a:cubicBezTo>
                      <a:pt x="82691" y="417425"/>
                      <a:pt x="168359" y="331757"/>
                      <a:pt x="273543" y="331757"/>
                    </a:cubicBezTo>
                    <a:cubicBezTo>
                      <a:pt x="378726" y="331757"/>
                      <a:pt x="464394" y="417425"/>
                      <a:pt x="464394" y="522608"/>
                    </a:cubicBezTo>
                    <a:lnTo>
                      <a:pt x="464394" y="888765"/>
                    </a:lnTo>
                    <a:lnTo>
                      <a:pt x="547085" y="888765"/>
                    </a:lnTo>
                    <a:lnTo>
                      <a:pt x="547085" y="522608"/>
                    </a:lnTo>
                    <a:cubicBezTo>
                      <a:pt x="547416" y="371780"/>
                      <a:pt x="424702" y="249066"/>
                      <a:pt x="273543" y="249066"/>
                    </a:cubicBezTo>
                    <a:close/>
                  </a:path>
                </a:pathLst>
              </a:custGeom>
              <a:solidFill>
                <a:schemeClr val="accent6"/>
              </a:solidFill>
              <a:ln w="32962"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AE98DF77-0334-4547-BA8B-BE4EEBEF8A6E}"/>
                  </a:ext>
                </a:extLst>
              </p:cNvPr>
              <p:cNvSpPr/>
              <p:nvPr/>
            </p:nvSpPr>
            <p:spPr>
              <a:xfrm>
                <a:off x="378395" y="2823062"/>
                <a:ext cx="529224" cy="628453"/>
              </a:xfrm>
              <a:custGeom>
                <a:avLst/>
                <a:gdLst>
                  <a:gd name="connsiteX0" fmla="*/ 286443 w 529224"/>
                  <a:gd name="connsiteY0" fmla="*/ 0 h 628453"/>
                  <a:gd name="connsiteX1" fmla="*/ 64830 w 529224"/>
                  <a:gd name="connsiteY1" fmla="*/ 56561 h 628453"/>
                  <a:gd name="connsiteX2" fmla="*/ 105183 w 529224"/>
                  <a:gd name="connsiteY2" fmla="*/ 128667 h 628453"/>
                  <a:gd name="connsiteX3" fmla="*/ 286443 w 529224"/>
                  <a:gd name="connsiteY3" fmla="*/ 82691 h 628453"/>
                  <a:gd name="connsiteX4" fmla="*/ 476963 w 529224"/>
                  <a:gd name="connsiteY4" fmla="*/ 264612 h 628453"/>
                  <a:gd name="connsiteX5" fmla="*/ 306619 w 529224"/>
                  <a:gd name="connsiteY5" fmla="*/ 235174 h 628453"/>
                  <a:gd name="connsiteX6" fmla="*/ 0 w 529224"/>
                  <a:gd name="connsiteY6" fmla="*/ 445871 h 628453"/>
                  <a:gd name="connsiteX7" fmla="*/ 261304 w 529224"/>
                  <a:gd name="connsiteY7" fmla="*/ 656568 h 628453"/>
                  <a:gd name="connsiteX8" fmla="*/ 477625 w 529224"/>
                  <a:gd name="connsiteY8" fmla="*/ 567262 h 628453"/>
                  <a:gd name="connsiteX9" fmla="*/ 477625 w 529224"/>
                  <a:gd name="connsiteY9" fmla="*/ 639699 h 628453"/>
                  <a:gd name="connsiteX10" fmla="*/ 560316 w 529224"/>
                  <a:gd name="connsiteY10" fmla="*/ 639699 h 628453"/>
                  <a:gd name="connsiteX11" fmla="*/ 560316 w 529224"/>
                  <a:gd name="connsiteY11" fmla="*/ 273542 h 628453"/>
                  <a:gd name="connsiteX12" fmla="*/ 286443 w 529224"/>
                  <a:gd name="connsiteY12" fmla="*/ 0 h 628453"/>
                  <a:gd name="connsiteX13" fmla="*/ 261304 w 529224"/>
                  <a:gd name="connsiteY13" fmla="*/ 573877 h 628453"/>
                  <a:gd name="connsiteX14" fmla="*/ 82691 w 529224"/>
                  <a:gd name="connsiteY14" fmla="*/ 445871 h 628453"/>
                  <a:gd name="connsiteX15" fmla="*/ 306619 w 529224"/>
                  <a:gd name="connsiteY15" fmla="*/ 317865 h 628453"/>
                  <a:gd name="connsiteX16" fmla="*/ 477294 w 529224"/>
                  <a:gd name="connsiteY16" fmla="*/ 353918 h 628453"/>
                  <a:gd name="connsiteX17" fmla="*/ 477294 w 529224"/>
                  <a:gd name="connsiteY17" fmla="*/ 382033 h 628453"/>
                  <a:gd name="connsiteX18" fmla="*/ 261304 w 529224"/>
                  <a:gd name="connsiteY18" fmla="*/ 573877 h 62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9224" h="628453">
                    <a:moveTo>
                      <a:pt x="286443" y="0"/>
                    </a:moveTo>
                    <a:cubicBezTo>
                      <a:pt x="208713" y="0"/>
                      <a:pt x="129991" y="20177"/>
                      <a:pt x="64830" y="56561"/>
                    </a:cubicBezTo>
                    <a:lnTo>
                      <a:pt x="105183" y="128667"/>
                    </a:lnTo>
                    <a:cubicBezTo>
                      <a:pt x="158106" y="98899"/>
                      <a:pt x="222605" y="82691"/>
                      <a:pt x="286443" y="82691"/>
                    </a:cubicBezTo>
                    <a:cubicBezTo>
                      <a:pt x="388649" y="82691"/>
                      <a:pt x="472333" y="163728"/>
                      <a:pt x="476963" y="264612"/>
                    </a:cubicBezTo>
                    <a:cubicBezTo>
                      <a:pt x="423710" y="245427"/>
                      <a:pt x="365165" y="235174"/>
                      <a:pt x="306619" y="235174"/>
                    </a:cubicBezTo>
                    <a:cubicBezTo>
                      <a:pt x="134621" y="235174"/>
                      <a:pt x="0" y="327788"/>
                      <a:pt x="0" y="445871"/>
                    </a:cubicBezTo>
                    <a:cubicBezTo>
                      <a:pt x="0" y="547746"/>
                      <a:pt x="68799" y="656568"/>
                      <a:pt x="261304" y="656568"/>
                    </a:cubicBezTo>
                    <a:cubicBezTo>
                      <a:pt x="349949" y="656568"/>
                      <a:pt x="424702" y="620184"/>
                      <a:pt x="477625" y="567262"/>
                    </a:cubicBezTo>
                    <a:lnTo>
                      <a:pt x="477625" y="639699"/>
                    </a:lnTo>
                    <a:lnTo>
                      <a:pt x="560316" y="639699"/>
                    </a:lnTo>
                    <a:lnTo>
                      <a:pt x="560316" y="273542"/>
                    </a:lnTo>
                    <a:cubicBezTo>
                      <a:pt x="559985" y="122714"/>
                      <a:pt x="437271" y="0"/>
                      <a:pt x="286443" y="0"/>
                    </a:cubicBezTo>
                    <a:close/>
                    <a:moveTo>
                      <a:pt x="261304" y="573877"/>
                    </a:moveTo>
                    <a:cubicBezTo>
                      <a:pt x="146198" y="573877"/>
                      <a:pt x="82691" y="528562"/>
                      <a:pt x="82691" y="445871"/>
                    </a:cubicBezTo>
                    <a:cubicBezTo>
                      <a:pt x="82691" y="376410"/>
                      <a:pt x="185228" y="317865"/>
                      <a:pt x="306619" y="317865"/>
                    </a:cubicBezTo>
                    <a:cubicBezTo>
                      <a:pt x="382034" y="317865"/>
                      <a:pt x="440910" y="337380"/>
                      <a:pt x="477294" y="353918"/>
                    </a:cubicBezTo>
                    <a:lnTo>
                      <a:pt x="477294" y="382033"/>
                    </a:lnTo>
                    <a:cubicBezTo>
                      <a:pt x="477294" y="472663"/>
                      <a:pt x="385011" y="573877"/>
                      <a:pt x="261304" y="573877"/>
                    </a:cubicBezTo>
                    <a:close/>
                  </a:path>
                </a:pathLst>
              </a:custGeom>
              <a:solidFill>
                <a:schemeClr val="accent6"/>
              </a:solidFill>
              <a:ln w="32962"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5ACC0E3D-0C04-4CFF-AB11-10EFB6B5684D}"/>
                  </a:ext>
                </a:extLst>
              </p:cNvPr>
              <p:cNvSpPr/>
              <p:nvPr/>
            </p:nvSpPr>
            <p:spPr>
              <a:xfrm>
                <a:off x="-235174" y="2823393"/>
                <a:ext cx="562301" cy="628453"/>
              </a:xfrm>
              <a:custGeom>
                <a:avLst/>
                <a:gdLst>
                  <a:gd name="connsiteX0" fmla="*/ 328119 w 562300"/>
                  <a:gd name="connsiteY0" fmla="*/ 573546 h 628453"/>
                  <a:gd name="connsiteX1" fmla="*/ 82691 w 562300"/>
                  <a:gd name="connsiteY1" fmla="*/ 328119 h 628453"/>
                  <a:gd name="connsiteX2" fmla="*/ 328119 w 562300"/>
                  <a:gd name="connsiteY2" fmla="*/ 82691 h 628453"/>
                  <a:gd name="connsiteX3" fmla="*/ 520293 w 562300"/>
                  <a:gd name="connsiteY3" fmla="*/ 175636 h 628453"/>
                  <a:gd name="connsiteX4" fmla="*/ 585123 w 562300"/>
                  <a:gd name="connsiteY4" fmla="*/ 124037 h 628453"/>
                  <a:gd name="connsiteX5" fmla="*/ 328119 w 562300"/>
                  <a:gd name="connsiteY5" fmla="*/ 0 h 628453"/>
                  <a:gd name="connsiteX6" fmla="*/ 0 w 562300"/>
                  <a:gd name="connsiteY6" fmla="*/ 328119 h 628453"/>
                  <a:gd name="connsiteX7" fmla="*/ 328119 w 562300"/>
                  <a:gd name="connsiteY7" fmla="*/ 656237 h 628453"/>
                  <a:gd name="connsiteX8" fmla="*/ 590416 w 562300"/>
                  <a:gd name="connsiteY8" fmla="*/ 525254 h 628453"/>
                  <a:gd name="connsiteX9" fmla="*/ 524263 w 562300"/>
                  <a:gd name="connsiteY9" fmla="*/ 475640 h 628453"/>
                  <a:gd name="connsiteX10" fmla="*/ 328119 w 562300"/>
                  <a:gd name="connsiteY10" fmla="*/ 573546 h 62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2300" h="628453">
                    <a:moveTo>
                      <a:pt x="328119" y="573546"/>
                    </a:moveTo>
                    <a:cubicBezTo>
                      <a:pt x="192836" y="573546"/>
                      <a:pt x="82691" y="463401"/>
                      <a:pt x="82691" y="328119"/>
                    </a:cubicBezTo>
                    <a:cubicBezTo>
                      <a:pt x="82691" y="192836"/>
                      <a:pt x="192836" y="82691"/>
                      <a:pt x="328119" y="82691"/>
                    </a:cubicBezTo>
                    <a:cubicBezTo>
                      <a:pt x="403203" y="82691"/>
                      <a:pt x="473325" y="116429"/>
                      <a:pt x="520293" y="175636"/>
                    </a:cubicBezTo>
                    <a:lnTo>
                      <a:pt x="585123" y="124037"/>
                    </a:lnTo>
                    <a:cubicBezTo>
                      <a:pt x="522278" y="45315"/>
                      <a:pt x="428671" y="0"/>
                      <a:pt x="328119" y="0"/>
                    </a:cubicBezTo>
                    <a:cubicBezTo>
                      <a:pt x="147190" y="0"/>
                      <a:pt x="0" y="147190"/>
                      <a:pt x="0" y="328119"/>
                    </a:cubicBezTo>
                    <a:cubicBezTo>
                      <a:pt x="0" y="509047"/>
                      <a:pt x="147190" y="656237"/>
                      <a:pt x="328119" y="656237"/>
                    </a:cubicBezTo>
                    <a:cubicBezTo>
                      <a:pt x="432310" y="656237"/>
                      <a:pt x="527901" y="608607"/>
                      <a:pt x="590416" y="525254"/>
                    </a:cubicBezTo>
                    <a:lnTo>
                      <a:pt x="524263" y="475640"/>
                    </a:lnTo>
                    <a:cubicBezTo>
                      <a:pt x="477625" y="537823"/>
                      <a:pt x="405849" y="573546"/>
                      <a:pt x="328119" y="573546"/>
                    </a:cubicBezTo>
                    <a:close/>
                  </a:path>
                </a:pathLst>
              </a:custGeom>
              <a:solidFill>
                <a:schemeClr val="accent6"/>
              </a:solidFill>
              <a:ln w="32962" cap="flat">
                <a:noFill/>
                <a:prstDash val="solid"/>
                <a:miter/>
              </a:ln>
            </p:spPr>
            <p:txBody>
              <a:bodyPr rtlCol="0" anchor="ctr"/>
              <a:lstStyle/>
              <a:p>
                <a:endParaRPr lang="en-GB"/>
              </a:p>
            </p:txBody>
          </p:sp>
        </p:grpSp>
        <p:sp>
          <p:nvSpPr>
            <p:cNvPr id="13" name="TextBox 12">
              <a:extLst>
                <a:ext uri="{FF2B5EF4-FFF2-40B4-BE49-F238E27FC236}">
                  <a16:creationId xmlns:a16="http://schemas.microsoft.com/office/drawing/2014/main" id="{64610D8C-1B42-4026-BBBF-535E9F81BD76}"/>
                </a:ext>
              </a:extLst>
            </p:cNvPr>
            <p:cNvSpPr txBox="1"/>
            <p:nvPr/>
          </p:nvSpPr>
          <p:spPr>
            <a:xfrm>
              <a:off x="10509140" y="6071830"/>
              <a:ext cx="1079142" cy="388183"/>
            </a:xfrm>
            <a:prstGeom prst="rect">
              <a:avLst/>
            </a:prstGeom>
            <a:noFill/>
          </p:spPr>
          <p:txBody>
            <a:bodyPr wrap="none" rtlCol="0">
              <a:spAutoFit/>
            </a:bodyPr>
            <a:lstStyle/>
            <a:p>
              <a:pPr>
                <a:lnSpc>
                  <a:spcPct val="70000"/>
                </a:lnSpc>
              </a:pPr>
              <a:r>
                <a:rPr lang="en-GB" sz="900" dirty="0">
                  <a:solidFill>
                    <a:schemeClr val="tx2"/>
                  </a:solidFill>
                  <a:latin typeface="Rubik" panose="00000500000000000000" pitchFamily="2" charset="-79"/>
                  <a:cs typeface="Rubik" panose="00000500000000000000" pitchFamily="2" charset="-79"/>
                </a:rPr>
                <a:t>healthcare</a:t>
              </a:r>
            </a:p>
            <a:p>
              <a:pPr>
                <a:lnSpc>
                  <a:spcPct val="70000"/>
                </a:lnSpc>
              </a:pPr>
              <a:r>
                <a:rPr lang="en-GB" sz="900" dirty="0">
                  <a:solidFill>
                    <a:schemeClr val="tx2"/>
                  </a:solidFill>
                  <a:latin typeface="Rubik" panose="00000500000000000000" pitchFamily="2" charset="-79"/>
                  <a:cs typeface="Rubik" panose="00000500000000000000" pitchFamily="2" charset="-79"/>
                </a:rPr>
                <a:t>communications</a:t>
              </a:r>
            </a:p>
            <a:p>
              <a:pPr>
                <a:lnSpc>
                  <a:spcPct val="70000"/>
                </a:lnSpc>
              </a:pPr>
              <a:r>
                <a:rPr lang="en-GB" sz="900" dirty="0">
                  <a:solidFill>
                    <a:schemeClr val="tx2"/>
                  </a:solidFill>
                  <a:latin typeface="Rubik" panose="00000500000000000000" pitchFamily="2" charset="-79"/>
                  <a:cs typeface="Rubik" panose="00000500000000000000" pitchFamily="2" charset="-79"/>
                </a:rPr>
                <a:t>association</a:t>
              </a:r>
            </a:p>
          </p:txBody>
        </p:sp>
      </p:grpSp>
    </p:spTree>
    <p:extLst>
      <p:ext uri="{BB962C8B-B14F-4D97-AF65-F5344CB8AC3E}">
        <p14:creationId xmlns:p14="http://schemas.microsoft.com/office/powerpoint/2010/main" val="1687234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C6249D57-E501-409F-90FD-0B20CCEE7EEF}"/>
              </a:ext>
            </a:extLst>
          </p:cNvPr>
          <p:cNvSpPr/>
          <p:nvPr userDrawn="1"/>
        </p:nvSpPr>
        <p:spPr>
          <a:xfrm>
            <a:off x="1" y="5972486"/>
            <a:ext cx="905238" cy="885514"/>
          </a:xfrm>
          <a:custGeom>
            <a:avLst/>
            <a:gdLst>
              <a:gd name="connsiteX0" fmla="*/ 1600546 w 3271685"/>
              <a:gd name="connsiteY0" fmla="*/ 216 h 3200400"/>
              <a:gd name="connsiteX1" fmla="*/ 1680026 w 3271685"/>
              <a:gd name="connsiteY1" fmla="*/ 142280 h 3200400"/>
              <a:gd name="connsiteX2" fmla="*/ 1496922 w 3271685"/>
              <a:gd name="connsiteY2" fmla="*/ 460986 h 3200400"/>
              <a:gd name="connsiteX3" fmla="*/ 1655966 w 3271685"/>
              <a:gd name="connsiteY3" fmla="*/ 841560 h 3200400"/>
              <a:gd name="connsiteX4" fmla="*/ 3271685 w 3271685"/>
              <a:gd name="connsiteY4" fmla="*/ 3174368 h 3200400"/>
              <a:gd name="connsiteX5" fmla="*/ 3270915 w 3271685"/>
              <a:gd name="connsiteY5" fmla="*/ 3200400 h 3200400"/>
              <a:gd name="connsiteX6" fmla="*/ 0 w 3271685"/>
              <a:gd name="connsiteY6" fmla="*/ 3200400 h 3200400"/>
              <a:gd name="connsiteX7" fmla="*/ 0 w 3271685"/>
              <a:gd name="connsiteY7" fmla="*/ 799288 h 3200400"/>
              <a:gd name="connsiteX8" fmla="*/ 210843 w 3271685"/>
              <a:gd name="connsiteY8" fmla="*/ 670141 h 3200400"/>
              <a:gd name="connsiteX9" fmla="*/ 1569727 w 3271685"/>
              <a:gd name="connsiteY9" fmla="*/ 7925 h 3200400"/>
              <a:gd name="connsiteX10" fmla="*/ 1600546 w 3271685"/>
              <a:gd name="connsiteY10" fmla="*/ 216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71685" h="3200400">
                <a:moveTo>
                  <a:pt x="1600546" y="216"/>
                </a:moveTo>
                <a:cubicBezTo>
                  <a:pt x="1670797" y="-4741"/>
                  <a:pt x="1725411" y="76663"/>
                  <a:pt x="1680026" y="142280"/>
                </a:cubicBezTo>
                <a:cubicBezTo>
                  <a:pt x="1617844" y="232269"/>
                  <a:pt x="1552540" y="340378"/>
                  <a:pt x="1496922" y="460986"/>
                </a:cubicBezTo>
                <a:cubicBezTo>
                  <a:pt x="1428495" y="609406"/>
                  <a:pt x="1501924" y="786880"/>
                  <a:pt x="1655966" y="841560"/>
                </a:cubicBezTo>
                <a:cubicBezTo>
                  <a:pt x="2596150" y="1174955"/>
                  <a:pt x="3271685" y="2093576"/>
                  <a:pt x="3271685" y="3174368"/>
                </a:cubicBezTo>
                <a:lnTo>
                  <a:pt x="3270915" y="3200400"/>
                </a:lnTo>
                <a:lnTo>
                  <a:pt x="0" y="3200400"/>
                </a:lnTo>
                <a:lnTo>
                  <a:pt x="0" y="799288"/>
                </a:lnTo>
                <a:lnTo>
                  <a:pt x="210843" y="670141"/>
                </a:lnTo>
                <a:cubicBezTo>
                  <a:pt x="645327" y="417341"/>
                  <a:pt x="1116956" y="204578"/>
                  <a:pt x="1569727" y="7925"/>
                </a:cubicBezTo>
                <a:cubicBezTo>
                  <a:pt x="1580155" y="3394"/>
                  <a:pt x="1590510" y="924"/>
                  <a:pt x="1600546" y="216"/>
                </a:cubicBezTo>
                <a:close/>
              </a:path>
            </a:pathLst>
          </a:custGeom>
          <a:solidFill>
            <a:srgbClr val="11B4E6"/>
          </a:solidFill>
          <a:ln w="38100" cap="flat">
            <a:solidFill>
              <a:schemeClr val="accent4"/>
            </a:solidFill>
            <a:prstDash val="solid"/>
            <a:miter/>
          </a:ln>
        </p:spPr>
        <p:txBody>
          <a:bodyPr rtlCol="0" anchor="ctr"/>
          <a:lstStyle/>
          <a:p>
            <a:endParaRPr lang="en-GB"/>
          </a:p>
        </p:txBody>
      </p:sp>
      <p:sp>
        <p:nvSpPr>
          <p:cNvPr id="2" name="Title 1">
            <a:extLst>
              <a:ext uri="{FF2B5EF4-FFF2-40B4-BE49-F238E27FC236}">
                <a16:creationId xmlns:a16="http://schemas.microsoft.com/office/drawing/2014/main" id="{BFF837A7-42EE-4810-BA81-956E29CCFC7E}"/>
              </a:ext>
            </a:extLst>
          </p:cNvPr>
          <p:cNvSpPr>
            <a:spLocks noGrp="1"/>
          </p:cNvSpPr>
          <p:nvPr>
            <p:ph type="title"/>
          </p:nvPr>
        </p:nvSpPr>
        <p:spPr/>
        <p:txBody>
          <a:bodyPr/>
          <a:lstStyle/>
          <a:p>
            <a:r>
              <a:rPr lang="en-US" dirty="0"/>
              <a:t>Click to edit Master title style</a:t>
            </a:r>
            <a:endParaRPr lang="en-GB" dirty="0"/>
          </a:p>
        </p:txBody>
      </p:sp>
      <p:sp>
        <p:nvSpPr>
          <p:cNvPr id="7" name="Text Placeholder 6">
            <a:extLst>
              <a:ext uri="{FF2B5EF4-FFF2-40B4-BE49-F238E27FC236}">
                <a16:creationId xmlns:a16="http://schemas.microsoft.com/office/drawing/2014/main" id="{98A3ED21-0E78-4B7B-AB57-FA1B412A301D}"/>
              </a:ext>
            </a:extLst>
          </p:cNvPr>
          <p:cNvSpPr>
            <a:spLocks noGrp="1"/>
          </p:cNvSpPr>
          <p:nvPr>
            <p:ph type="body" sz="quarter" idx="13"/>
          </p:nvPr>
        </p:nvSpPr>
        <p:spPr>
          <a:xfrm>
            <a:off x="442913" y="1449388"/>
            <a:ext cx="11306174" cy="4356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8">
            <a:extLst>
              <a:ext uri="{FF2B5EF4-FFF2-40B4-BE49-F238E27FC236}">
                <a16:creationId xmlns:a16="http://schemas.microsoft.com/office/drawing/2014/main" id="{7B543999-85A0-4560-A69A-825B1CA85158}"/>
              </a:ext>
            </a:extLst>
          </p:cNvPr>
          <p:cNvSpPr>
            <a:spLocks noGrp="1"/>
          </p:cNvSpPr>
          <p:nvPr>
            <p:ph type="body" sz="quarter" idx="14" hasCustomPrompt="1"/>
          </p:nvPr>
        </p:nvSpPr>
        <p:spPr>
          <a:xfrm>
            <a:off x="905239" y="5898995"/>
            <a:ext cx="9387337" cy="565382"/>
          </a:xfrm>
        </p:spPr>
        <p:txBody>
          <a:bodyPr anchor="b">
            <a:noAutofit/>
          </a:bodyPr>
          <a:lstStyle>
            <a:lvl1pPr marL="0" indent="0">
              <a:spcBef>
                <a:spcPts val="0"/>
              </a:spcBef>
              <a:buNone/>
              <a:defRPr sz="1200">
                <a:latin typeface="Rubik" panose="00000500000000000000" pitchFamily="2" charset="-79"/>
                <a:cs typeface="Rubik" panose="00000500000000000000" pitchFamily="2" charset="-79"/>
              </a:defRPr>
            </a:lvl1pPr>
            <a:lvl2pPr marL="268288" indent="0">
              <a:buNone/>
              <a:defRPr sz="1200">
                <a:latin typeface="Rubik" panose="00000500000000000000" pitchFamily="2" charset="-79"/>
                <a:cs typeface="Rubik" panose="00000500000000000000" pitchFamily="2" charset="-79"/>
              </a:defRPr>
            </a:lvl2pPr>
            <a:lvl3pPr marL="534987" indent="0">
              <a:buNone/>
              <a:defRPr sz="1200">
                <a:latin typeface="Rubik" panose="00000500000000000000" pitchFamily="2" charset="-79"/>
                <a:cs typeface="Rubik" panose="00000500000000000000" pitchFamily="2" charset="-79"/>
              </a:defRPr>
            </a:lvl3pPr>
            <a:lvl4pPr marL="803275" indent="0">
              <a:buNone/>
              <a:defRPr sz="1200">
                <a:latin typeface="Rubik" panose="00000500000000000000" pitchFamily="2" charset="-79"/>
                <a:cs typeface="Rubik" panose="00000500000000000000" pitchFamily="2" charset="-79"/>
              </a:defRPr>
            </a:lvl4pPr>
            <a:lvl5pPr marL="1081087" indent="0">
              <a:buNone/>
              <a:defRPr sz="1200">
                <a:latin typeface="Rubik" panose="00000500000000000000" pitchFamily="2" charset="-79"/>
                <a:cs typeface="Rubik" panose="00000500000000000000" pitchFamily="2" charset="-79"/>
              </a:defRPr>
            </a:lvl5pPr>
          </a:lstStyle>
          <a:p>
            <a:pPr lvl="0"/>
            <a:r>
              <a:rPr lang="en-US" dirty="0"/>
              <a:t>Insert footnote here</a:t>
            </a:r>
          </a:p>
        </p:txBody>
      </p:sp>
    </p:spTree>
    <p:extLst>
      <p:ext uri="{BB962C8B-B14F-4D97-AF65-F5344CB8AC3E}">
        <p14:creationId xmlns:p14="http://schemas.microsoft.com/office/powerpoint/2010/main" val="2325434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5651F2-FB0A-48DC-AAB2-8547D51A4194}"/>
              </a:ext>
            </a:extLst>
          </p:cNvPr>
          <p:cNvSpPr>
            <a:spLocks noGrp="1"/>
          </p:cNvSpPr>
          <p:nvPr>
            <p:ph type="title"/>
          </p:nvPr>
        </p:nvSpPr>
        <p:spPr>
          <a:xfrm>
            <a:off x="434898" y="655057"/>
            <a:ext cx="11322204" cy="627333"/>
          </a:xfrm>
          <a:prstGeom prst="rect">
            <a:avLst/>
          </a:prstGeom>
        </p:spPr>
        <p:txBody>
          <a:bodyPr vert="horz" lIns="91440" tIns="45720" rIns="91440" bIns="45720" rtlCol="0" anchor="b">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58F2BBAF-095C-4EA4-8B78-802F284A6113}"/>
              </a:ext>
            </a:extLst>
          </p:cNvPr>
          <p:cNvSpPr>
            <a:spLocks noGrp="1"/>
          </p:cNvSpPr>
          <p:nvPr>
            <p:ph type="body" idx="1"/>
          </p:nvPr>
        </p:nvSpPr>
        <p:spPr>
          <a:xfrm>
            <a:off x="442912" y="1449388"/>
            <a:ext cx="11314189" cy="435609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7" name="Group 6">
            <a:extLst>
              <a:ext uri="{FF2B5EF4-FFF2-40B4-BE49-F238E27FC236}">
                <a16:creationId xmlns:a16="http://schemas.microsoft.com/office/drawing/2014/main" id="{8A5961C4-6948-4B68-92C5-8F45A5225454}"/>
              </a:ext>
            </a:extLst>
          </p:cNvPr>
          <p:cNvGrpSpPr/>
          <p:nvPr userDrawn="1"/>
        </p:nvGrpSpPr>
        <p:grpSpPr>
          <a:xfrm>
            <a:off x="10258564" y="5700268"/>
            <a:ext cx="1588925" cy="728530"/>
            <a:chOff x="9999357" y="5888736"/>
            <a:chExt cx="1588925" cy="728530"/>
          </a:xfrm>
        </p:grpSpPr>
        <p:grpSp>
          <p:nvGrpSpPr>
            <p:cNvPr id="8" name="Graphic 3">
              <a:extLst>
                <a:ext uri="{FF2B5EF4-FFF2-40B4-BE49-F238E27FC236}">
                  <a16:creationId xmlns:a16="http://schemas.microsoft.com/office/drawing/2014/main" id="{9A38FEE7-5A4C-4BA3-A26B-4DFF8A8E3B70}"/>
                </a:ext>
              </a:extLst>
            </p:cNvPr>
            <p:cNvGrpSpPr/>
            <p:nvPr/>
          </p:nvGrpSpPr>
          <p:grpSpPr>
            <a:xfrm>
              <a:off x="9999357" y="5888736"/>
              <a:ext cx="548201" cy="728530"/>
              <a:chOff x="-1256907" y="1447742"/>
              <a:chExt cx="2513814" cy="3340724"/>
            </a:xfrm>
          </p:grpSpPr>
          <p:sp>
            <p:nvSpPr>
              <p:cNvPr id="10" name="Freeform: Shape 9">
                <a:extLst>
                  <a:ext uri="{FF2B5EF4-FFF2-40B4-BE49-F238E27FC236}">
                    <a16:creationId xmlns:a16="http://schemas.microsoft.com/office/drawing/2014/main" id="{0DD2720F-7C82-4B48-A0B8-7717FEEF4DDA}"/>
                  </a:ext>
                </a:extLst>
              </p:cNvPr>
              <p:cNvSpPr/>
              <p:nvPr/>
            </p:nvSpPr>
            <p:spPr>
              <a:xfrm>
                <a:off x="-1240369" y="1464120"/>
                <a:ext cx="2480738" cy="3274571"/>
              </a:xfrm>
              <a:custGeom>
                <a:avLst/>
                <a:gdLst>
                  <a:gd name="connsiteX0" fmla="*/ 1649525 w 2480737"/>
                  <a:gd name="connsiteY0" fmla="*/ 437100 h 3274571"/>
                  <a:gd name="connsiteX1" fmla="*/ 1566834 w 2480737"/>
                  <a:gd name="connsiteY1" fmla="*/ 239303 h 3274571"/>
                  <a:gd name="connsiteX2" fmla="*/ 1661763 w 2480737"/>
                  <a:gd name="connsiteY2" fmla="*/ 73921 h 3274571"/>
                  <a:gd name="connsiteX3" fmla="*/ 1604541 w 2480737"/>
                  <a:gd name="connsiteY3" fmla="*/ 4129 h 3274571"/>
                  <a:gd name="connsiteX4" fmla="*/ 0 w 2480737"/>
                  <a:gd name="connsiteY4" fmla="*/ 1648692 h 3274571"/>
                  <a:gd name="connsiteX5" fmla="*/ 838820 w 2480737"/>
                  <a:gd name="connsiteY5" fmla="*/ 2859952 h 3274571"/>
                  <a:gd name="connsiteX6" fmla="*/ 921511 w 2480737"/>
                  <a:gd name="connsiteY6" fmla="*/ 3057750 h 3274571"/>
                  <a:gd name="connsiteX7" fmla="*/ 826582 w 2480737"/>
                  <a:gd name="connsiteY7" fmla="*/ 3223132 h 3274571"/>
                  <a:gd name="connsiteX8" fmla="*/ 883804 w 2480737"/>
                  <a:gd name="connsiteY8" fmla="*/ 3292924 h 3274571"/>
                  <a:gd name="connsiteX9" fmla="*/ 2488676 w 2480737"/>
                  <a:gd name="connsiteY9" fmla="*/ 1648692 h 3274571"/>
                  <a:gd name="connsiteX10" fmla="*/ 1649525 w 2480737"/>
                  <a:gd name="connsiteY10" fmla="*/ 437100 h 3274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80737" h="3274571">
                    <a:moveTo>
                      <a:pt x="1649525" y="437100"/>
                    </a:moveTo>
                    <a:cubicBezTo>
                      <a:pt x="1569480" y="408655"/>
                      <a:pt x="1531442" y="316702"/>
                      <a:pt x="1566834" y="239303"/>
                    </a:cubicBezTo>
                    <a:cubicBezTo>
                      <a:pt x="1595610" y="176458"/>
                      <a:pt x="1629679" y="120559"/>
                      <a:pt x="1661763" y="73921"/>
                    </a:cubicBezTo>
                    <a:cubicBezTo>
                      <a:pt x="1688555" y="34891"/>
                      <a:pt x="1647871" y="-14724"/>
                      <a:pt x="1604541" y="4129"/>
                    </a:cubicBezTo>
                    <a:cubicBezTo>
                      <a:pt x="852381" y="330925"/>
                      <a:pt x="0" y="743389"/>
                      <a:pt x="0" y="1648692"/>
                    </a:cubicBezTo>
                    <a:cubicBezTo>
                      <a:pt x="0" y="2210000"/>
                      <a:pt x="350611" y="2686963"/>
                      <a:pt x="838820" y="2859952"/>
                    </a:cubicBezTo>
                    <a:cubicBezTo>
                      <a:pt x="918865" y="2888398"/>
                      <a:pt x="956903" y="2980351"/>
                      <a:pt x="921511" y="3057750"/>
                    </a:cubicBezTo>
                    <a:cubicBezTo>
                      <a:pt x="892735" y="3120595"/>
                      <a:pt x="858666" y="3176494"/>
                      <a:pt x="826582" y="3223132"/>
                    </a:cubicBezTo>
                    <a:cubicBezTo>
                      <a:pt x="799790" y="3262162"/>
                      <a:pt x="840474" y="3311777"/>
                      <a:pt x="883804" y="3292924"/>
                    </a:cubicBezTo>
                    <a:cubicBezTo>
                      <a:pt x="1635964" y="2966128"/>
                      <a:pt x="2488676" y="2553664"/>
                      <a:pt x="2488676" y="1648692"/>
                    </a:cubicBezTo>
                    <a:cubicBezTo>
                      <a:pt x="2488345" y="1087053"/>
                      <a:pt x="2137734" y="610421"/>
                      <a:pt x="1649525" y="437100"/>
                    </a:cubicBezTo>
                    <a:close/>
                  </a:path>
                </a:pathLst>
              </a:custGeom>
              <a:solidFill>
                <a:schemeClr val="tx2"/>
              </a:solidFill>
              <a:ln w="32962"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CF27579B-20ED-4B73-AE50-9988E14D51AD}"/>
                  </a:ext>
                </a:extLst>
              </p:cNvPr>
              <p:cNvSpPr/>
              <p:nvPr/>
            </p:nvSpPr>
            <p:spPr>
              <a:xfrm>
                <a:off x="-862966" y="2573996"/>
                <a:ext cx="529224" cy="859988"/>
              </a:xfrm>
              <a:custGeom>
                <a:avLst/>
                <a:gdLst>
                  <a:gd name="connsiteX0" fmla="*/ 273543 w 529224"/>
                  <a:gd name="connsiteY0" fmla="*/ 249066 h 859988"/>
                  <a:gd name="connsiteX1" fmla="*/ 82691 w 529224"/>
                  <a:gd name="connsiteY1" fmla="*/ 327126 h 859988"/>
                  <a:gd name="connsiteX2" fmla="*/ 82691 w 529224"/>
                  <a:gd name="connsiteY2" fmla="*/ 0 h 859988"/>
                  <a:gd name="connsiteX3" fmla="*/ 0 w 529224"/>
                  <a:gd name="connsiteY3" fmla="*/ 0 h 859988"/>
                  <a:gd name="connsiteX4" fmla="*/ 0 w 529224"/>
                  <a:gd name="connsiteY4" fmla="*/ 522608 h 859988"/>
                  <a:gd name="connsiteX5" fmla="*/ 0 w 529224"/>
                  <a:gd name="connsiteY5" fmla="*/ 859658 h 859988"/>
                  <a:gd name="connsiteX6" fmla="*/ 0 w 529224"/>
                  <a:gd name="connsiteY6" fmla="*/ 888434 h 859988"/>
                  <a:gd name="connsiteX7" fmla="*/ 82691 w 529224"/>
                  <a:gd name="connsiteY7" fmla="*/ 888434 h 859988"/>
                  <a:gd name="connsiteX8" fmla="*/ 82691 w 529224"/>
                  <a:gd name="connsiteY8" fmla="*/ 859658 h 859988"/>
                  <a:gd name="connsiteX9" fmla="*/ 82691 w 529224"/>
                  <a:gd name="connsiteY9" fmla="*/ 522608 h 859988"/>
                  <a:gd name="connsiteX10" fmla="*/ 273543 w 529224"/>
                  <a:gd name="connsiteY10" fmla="*/ 331757 h 859988"/>
                  <a:gd name="connsiteX11" fmla="*/ 464394 w 529224"/>
                  <a:gd name="connsiteY11" fmla="*/ 522608 h 859988"/>
                  <a:gd name="connsiteX12" fmla="*/ 464394 w 529224"/>
                  <a:gd name="connsiteY12" fmla="*/ 888765 h 859988"/>
                  <a:gd name="connsiteX13" fmla="*/ 547085 w 529224"/>
                  <a:gd name="connsiteY13" fmla="*/ 888765 h 859988"/>
                  <a:gd name="connsiteX14" fmla="*/ 547085 w 529224"/>
                  <a:gd name="connsiteY14" fmla="*/ 522608 h 859988"/>
                  <a:gd name="connsiteX15" fmla="*/ 273543 w 529224"/>
                  <a:gd name="connsiteY15" fmla="*/ 249066 h 85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9224" h="859988">
                    <a:moveTo>
                      <a:pt x="273543" y="249066"/>
                    </a:moveTo>
                    <a:cubicBezTo>
                      <a:pt x="199451" y="249066"/>
                      <a:pt x="131975" y="278835"/>
                      <a:pt x="82691" y="327126"/>
                    </a:cubicBezTo>
                    <a:lnTo>
                      <a:pt x="82691" y="0"/>
                    </a:lnTo>
                    <a:lnTo>
                      <a:pt x="0" y="0"/>
                    </a:lnTo>
                    <a:lnTo>
                      <a:pt x="0" y="522608"/>
                    </a:lnTo>
                    <a:lnTo>
                      <a:pt x="0" y="859658"/>
                    </a:lnTo>
                    <a:lnTo>
                      <a:pt x="0" y="888434"/>
                    </a:lnTo>
                    <a:lnTo>
                      <a:pt x="82691" y="888434"/>
                    </a:lnTo>
                    <a:lnTo>
                      <a:pt x="82691" y="859658"/>
                    </a:lnTo>
                    <a:lnTo>
                      <a:pt x="82691" y="522608"/>
                    </a:lnTo>
                    <a:cubicBezTo>
                      <a:pt x="82691" y="417425"/>
                      <a:pt x="168359" y="331757"/>
                      <a:pt x="273543" y="331757"/>
                    </a:cubicBezTo>
                    <a:cubicBezTo>
                      <a:pt x="378726" y="331757"/>
                      <a:pt x="464394" y="417425"/>
                      <a:pt x="464394" y="522608"/>
                    </a:cubicBezTo>
                    <a:lnTo>
                      <a:pt x="464394" y="888765"/>
                    </a:lnTo>
                    <a:lnTo>
                      <a:pt x="547085" y="888765"/>
                    </a:lnTo>
                    <a:lnTo>
                      <a:pt x="547085" y="522608"/>
                    </a:lnTo>
                    <a:cubicBezTo>
                      <a:pt x="547416" y="371780"/>
                      <a:pt x="424702" y="249066"/>
                      <a:pt x="273543" y="249066"/>
                    </a:cubicBezTo>
                    <a:close/>
                  </a:path>
                </a:pathLst>
              </a:custGeom>
              <a:solidFill>
                <a:schemeClr val="bg1"/>
              </a:solidFill>
              <a:ln w="32962"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84C6A933-57A8-4830-B66D-413D239B34B6}"/>
                  </a:ext>
                </a:extLst>
              </p:cNvPr>
              <p:cNvSpPr/>
              <p:nvPr/>
            </p:nvSpPr>
            <p:spPr>
              <a:xfrm>
                <a:off x="378395" y="2823062"/>
                <a:ext cx="529224" cy="628453"/>
              </a:xfrm>
              <a:custGeom>
                <a:avLst/>
                <a:gdLst>
                  <a:gd name="connsiteX0" fmla="*/ 286443 w 529224"/>
                  <a:gd name="connsiteY0" fmla="*/ 0 h 628453"/>
                  <a:gd name="connsiteX1" fmla="*/ 64830 w 529224"/>
                  <a:gd name="connsiteY1" fmla="*/ 56561 h 628453"/>
                  <a:gd name="connsiteX2" fmla="*/ 105183 w 529224"/>
                  <a:gd name="connsiteY2" fmla="*/ 128667 h 628453"/>
                  <a:gd name="connsiteX3" fmla="*/ 286443 w 529224"/>
                  <a:gd name="connsiteY3" fmla="*/ 82691 h 628453"/>
                  <a:gd name="connsiteX4" fmla="*/ 476963 w 529224"/>
                  <a:gd name="connsiteY4" fmla="*/ 264612 h 628453"/>
                  <a:gd name="connsiteX5" fmla="*/ 306619 w 529224"/>
                  <a:gd name="connsiteY5" fmla="*/ 235174 h 628453"/>
                  <a:gd name="connsiteX6" fmla="*/ 0 w 529224"/>
                  <a:gd name="connsiteY6" fmla="*/ 445871 h 628453"/>
                  <a:gd name="connsiteX7" fmla="*/ 261304 w 529224"/>
                  <a:gd name="connsiteY7" fmla="*/ 656568 h 628453"/>
                  <a:gd name="connsiteX8" fmla="*/ 477625 w 529224"/>
                  <a:gd name="connsiteY8" fmla="*/ 567262 h 628453"/>
                  <a:gd name="connsiteX9" fmla="*/ 477625 w 529224"/>
                  <a:gd name="connsiteY9" fmla="*/ 639699 h 628453"/>
                  <a:gd name="connsiteX10" fmla="*/ 560316 w 529224"/>
                  <a:gd name="connsiteY10" fmla="*/ 639699 h 628453"/>
                  <a:gd name="connsiteX11" fmla="*/ 560316 w 529224"/>
                  <a:gd name="connsiteY11" fmla="*/ 273542 h 628453"/>
                  <a:gd name="connsiteX12" fmla="*/ 286443 w 529224"/>
                  <a:gd name="connsiteY12" fmla="*/ 0 h 628453"/>
                  <a:gd name="connsiteX13" fmla="*/ 261304 w 529224"/>
                  <a:gd name="connsiteY13" fmla="*/ 573877 h 628453"/>
                  <a:gd name="connsiteX14" fmla="*/ 82691 w 529224"/>
                  <a:gd name="connsiteY14" fmla="*/ 445871 h 628453"/>
                  <a:gd name="connsiteX15" fmla="*/ 306619 w 529224"/>
                  <a:gd name="connsiteY15" fmla="*/ 317865 h 628453"/>
                  <a:gd name="connsiteX16" fmla="*/ 477294 w 529224"/>
                  <a:gd name="connsiteY16" fmla="*/ 353918 h 628453"/>
                  <a:gd name="connsiteX17" fmla="*/ 477294 w 529224"/>
                  <a:gd name="connsiteY17" fmla="*/ 382033 h 628453"/>
                  <a:gd name="connsiteX18" fmla="*/ 261304 w 529224"/>
                  <a:gd name="connsiteY18" fmla="*/ 573877 h 62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9224" h="628453">
                    <a:moveTo>
                      <a:pt x="286443" y="0"/>
                    </a:moveTo>
                    <a:cubicBezTo>
                      <a:pt x="208713" y="0"/>
                      <a:pt x="129991" y="20177"/>
                      <a:pt x="64830" y="56561"/>
                    </a:cubicBezTo>
                    <a:lnTo>
                      <a:pt x="105183" y="128667"/>
                    </a:lnTo>
                    <a:cubicBezTo>
                      <a:pt x="158106" y="98899"/>
                      <a:pt x="222605" y="82691"/>
                      <a:pt x="286443" y="82691"/>
                    </a:cubicBezTo>
                    <a:cubicBezTo>
                      <a:pt x="388649" y="82691"/>
                      <a:pt x="472333" y="163728"/>
                      <a:pt x="476963" y="264612"/>
                    </a:cubicBezTo>
                    <a:cubicBezTo>
                      <a:pt x="423710" y="245427"/>
                      <a:pt x="365165" y="235174"/>
                      <a:pt x="306619" y="235174"/>
                    </a:cubicBezTo>
                    <a:cubicBezTo>
                      <a:pt x="134621" y="235174"/>
                      <a:pt x="0" y="327788"/>
                      <a:pt x="0" y="445871"/>
                    </a:cubicBezTo>
                    <a:cubicBezTo>
                      <a:pt x="0" y="547746"/>
                      <a:pt x="68799" y="656568"/>
                      <a:pt x="261304" y="656568"/>
                    </a:cubicBezTo>
                    <a:cubicBezTo>
                      <a:pt x="349949" y="656568"/>
                      <a:pt x="424702" y="620184"/>
                      <a:pt x="477625" y="567262"/>
                    </a:cubicBezTo>
                    <a:lnTo>
                      <a:pt x="477625" y="639699"/>
                    </a:lnTo>
                    <a:lnTo>
                      <a:pt x="560316" y="639699"/>
                    </a:lnTo>
                    <a:lnTo>
                      <a:pt x="560316" y="273542"/>
                    </a:lnTo>
                    <a:cubicBezTo>
                      <a:pt x="559985" y="122714"/>
                      <a:pt x="437271" y="0"/>
                      <a:pt x="286443" y="0"/>
                    </a:cubicBezTo>
                    <a:close/>
                    <a:moveTo>
                      <a:pt x="261304" y="573877"/>
                    </a:moveTo>
                    <a:cubicBezTo>
                      <a:pt x="146198" y="573877"/>
                      <a:pt x="82691" y="528562"/>
                      <a:pt x="82691" y="445871"/>
                    </a:cubicBezTo>
                    <a:cubicBezTo>
                      <a:pt x="82691" y="376410"/>
                      <a:pt x="185228" y="317865"/>
                      <a:pt x="306619" y="317865"/>
                    </a:cubicBezTo>
                    <a:cubicBezTo>
                      <a:pt x="382034" y="317865"/>
                      <a:pt x="440910" y="337380"/>
                      <a:pt x="477294" y="353918"/>
                    </a:cubicBezTo>
                    <a:lnTo>
                      <a:pt x="477294" y="382033"/>
                    </a:lnTo>
                    <a:cubicBezTo>
                      <a:pt x="477294" y="472663"/>
                      <a:pt x="385011" y="573877"/>
                      <a:pt x="261304" y="573877"/>
                    </a:cubicBezTo>
                    <a:close/>
                  </a:path>
                </a:pathLst>
              </a:custGeom>
              <a:solidFill>
                <a:schemeClr val="bg1"/>
              </a:solidFill>
              <a:ln w="32962"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5DA7B12E-CE7D-413D-8906-06FF6158B1B3}"/>
                  </a:ext>
                </a:extLst>
              </p:cNvPr>
              <p:cNvSpPr/>
              <p:nvPr/>
            </p:nvSpPr>
            <p:spPr>
              <a:xfrm>
                <a:off x="-235174" y="2823393"/>
                <a:ext cx="562301" cy="628453"/>
              </a:xfrm>
              <a:custGeom>
                <a:avLst/>
                <a:gdLst>
                  <a:gd name="connsiteX0" fmla="*/ 328119 w 562300"/>
                  <a:gd name="connsiteY0" fmla="*/ 573546 h 628453"/>
                  <a:gd name="connsiteX1" fmla="*/ 82691 w 562300"/>
                  <a:gd name="connsiteY1" fmla="*/ 328119 h 628453"/>
                  <a:gd name="connsiteX2" fmla="*/ 328119 w 562300"/>
                  <a:gd name="connsiteY2" fmla="*/ 82691 h 628453"/>
                  <a:gd name="connsiteX3" fmla="*/ 520293 w 562300"/>
                  <a:gd name="connsiteY3" fmla="*/ 175636 h 628453"/>
                  <a:gd name="connsiteX4" fmla="*/ 585123 w 562300"/>
                  <a:gd name="connsiteY4" fmla="*/ 124037 h 628453"/>
                  <a:gd name="connsiteX5" fmla="*/ 328119 w 562300"/>
                  <a:gd name="connsiteY5" fmla="*/ 0 h 628453"/>
                  <a:gd name="connsiteX6" fmla="*/ 0 w 562300"/>
                  <a:gd name="connsiteY6" fmla="*/ 328119 h 628453"/>
                  <a:gd name="connsiteX7" fmla="*/ 328119 w 562300"/>
                  <a:gd name="connsiteY7" fmla="*/ 656237 h 628453"/>
                  <a:gd name="connsiteX8" fmla="*/ 590416 w 562300"/>
                  <a:gd name="connsiteY8" fmla="*/ 525254 h 628453"/>
                  <a:gd name="connsiteX9" fmla="*/ 524263 w 562300"/>
                  <a:gd name="connsiteY9" fmla="*/ 475640 h 628453"/>
                  <a:gd name="connsiteX10" fmla="*/ 328119 w 562300"/>
                  <a:gd name="connsiteY10" fmla="*/ 573546 h 628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2300" h="628453">
                    <a:moveTo>
                      <a:pt x="328119" y="573546"/>
                    </a:moveTo>
                    <a:cubicBezTo>
                      <a:pt x="192836" y="573546"/>
                      <a:pt x="82691" y="463401"/>
                      <a:pt x="82691" y="328119"/>
                    </a:cubicBezTo>
                    <a:cubicBezTo>
                      <a:pt x="82691" y="192836"/>
                      <a:pt x="192836" y="82691"/>
                      <a:pt x="328119" y="82691"/>
                    </a:cubicBezTo>
                    <a:cubicBezTo>
                      <a:pt x="403203" y="82691"/>
                      <a:pt x="473325" y="116429"/>
                      <a:pt x="520293" y="175636"/>
                    </a:cubicBezTo>
                    <a:lnTo>
                      <a:pt x="585123" y="124037"/>
                    </a:lnTo>
                    <a:cubicBezTo>
                      <a:pt x="522278" y="45315"/>
                      <a:pt x="428671" y="0"/>
                      <a:pt x="328119" y="0"/>
                    </a:cubicBezTo>
                    <a:cubicBezTo>
                      <a:pt x="147190" y="0"/>
                      <a:pt x="0" y="147190"/>
                      <a:pt x="0" y="328119"/>
                    </a:cubicBezTo>
                    <a:cubicBezTo>
                      <a:pt x="0" y="509047"/>
                      <a:pt x="147190" y="656237"/>
                      <a:pt x="328119" y="656237"/>
                    </a:cubicBezTo>
                    <a:cubicBezTo>
                      <a:pt x="432310" y="656237"/>
                      <a:pt x="527901" y="608607"/>
                      <a:pt x="590416" y="525254"/>
                    </a:cubicBezTo>
                    <a:lnTo>
                      <a:pt x="524263" y="475640"/>
                    </a:lnTo>
                    <a:cubicBezTo>
                      <a:pt x="477625" y="537823"/>
                      <a:pt x="405849" y="573546"/>
                      <a:pt x="328119" y="573546"/>
                    </a:cubicBezTo>
                    <a:close/>
                  </a:path>
                </a:pathLst>
              </a:custGeom>
              <a:solidFill>
                <a:schemeClr val="bg1"/>
              </a:solidFill>
              <a:ln w="32962" cap="flat">
                <a:noFill/>
                <a:prstDash val="solid"/>
                <a:miter/>
              </a:ln>
            </p:spPr>
            <p:txBody>
              <a:bodyPr rtlCol="0" anchor="ctr"/>
              <a:lstStyle/>
              <a:p>
                <a:endParaRPr lang="en-GB"/>
              </a:p>
            </p:txBody>
          </p:sp>
        </p:grpSp>
        <p:sp>
          <p:nvSpPr>
            <p:cNvPr id="9" name="TextBox 8">
              <a:extLst>
                <a:ext uri="{FF2B5EF4-FFF2-40B4-BE49-F238E27FC236}">
                  <a16:creationId xmlns:a16="http://schemas.microsoft.com/office/drawing/2014/main" id="{057F1821-7AB8-4CCB-A62C-ED68BEEBF606}"/>
                </a:ext>
              </a:extLst>
            </p:cNvPr>
            <p:cNvSpPr txBox="1"/>
            <p:nvPr/>
          </p:nvSpPr>
          <p:spPr>
            <a:xfrm>
              <a:off x="10509140" y="6071830"/>
              <a:ext cx="1079142" cy="388183"/>
            </a:xfrm>
            <a:prstGeom prst="rect">
              <a:avLst/>
            </a:prstGeom>
            <a:noFill/>
          </p:spPr>
          <p:txBody>
            <a:bodyPr wrap="none" rtlCol="0">
              <a:spAutoFit/>
            </a:bodyPr>
            <a:lstStyle/>
            <a:p>
              <a:pPr>
                <a:lnSpc>
                  <a:spcPct val="70000"/>
                </a:lnSpc>
              </a:pPr>
              <a:r>
                <a:rPr lang="en-GB" sz="900" dirty="0">
                  <a:solidFill>
                    <a:schemeClr val="tx2"/>
                  </a:solidFill>
                  <a:latin typeface="Rubik" panose="00000500000000000000" pitchFamily="2" charset="-79"/>
                  <a:cs typeface="Rubik" panose="00000500000000000000" pitchFamily="2" charset="-79"/>
                </a:rPr>
                <a:t>healthcare</a:t>
              </a:r>
            </a:p>
            <a:p>
              <a:pPr>
                <a:lnSpc>
                  <a:spcPct val="70000"/>
                </a:lnSpc>
              </a:pPr>
              <a:r>
                <a:rPr lang="en-GB" sz="900" dirty="0">
                  <a:solidFill>
                    <a:schemeClr val="tx2"/>
                  </a:solidFill>
                  <a:latin typeface="Rubik" panose="00000500000000000000" pitchFamily="2" charset="-79"/>
                  <a:cs typeface="Rubik" panose="00000500000000000000" pitchFamily="2" charset="-79"/>
                </a:rPr>
                <a:t>communications</a:t>
              </a:r>
            </a:p>
            <a:p>
              <a:pPr>
                <a:lnSpc>
                  <a:spcPct val="70000"/>
                </a:lnSpc>
              </a:pPr>
              <a:r>
                <a:rPr lang="en-GB" sz="900" dirty="0">
                  <a:solidFill>
                    <a:schemeClr val="tx2"/>
                  </a:solidFill>
                  <a:latin typeface="Rubik" panose="00000500000000000000" pitchFamily="2" charset="-79"/>
                  <a:cs typeface="Rubik" panose="00000500000000000000" pitchFamily="2" charset="-79"/>
                </a:rPr>
                <a:t>association</a:t>
              </a:r>
            </a:p>
          </p:txBody>
        </p:sp>
      </p:grpSp>
    </p:spTree>
    <p:extLst>
      <p:ext uri="{BB962C8B-B14F-4D97-AF65-F5344CB8AC3E}">
        <p14:creationId xmlns:p14="http://schemas.microsoft.com/office/powerpoint/2010/main" val="2291447377"/>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1" r:id="rId4"/>
    <p:sldLayoutId id="2147483662" r:id="rId5"/>
    <p:sldLayoutId id="2147483663" r:id="rId6"/>
    <p:sldLayoutId id="2147483664" r:id="rId7"/>
    <p:sldLayoutId id="2147483665" r:id="rId8"/>
    <p:sldLayoutId id="2147483667" r:id="rId9"/>
    <p:sldLayoutId id="2147483654" r:id="rId10"/>
    <p:sldLayoutId id="2147483655"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82" r:id="rId25"/>
    <p:sldLayoutId id="2147483683" r:id="rId26"/>
    <p:sldLayoutId id="2147483684" r:id="rId27"/>
    <p:sldLayoutId id="2147483685" r:id="rId28"/>
    <p:sldLayoutId id="2147483686" r:id="rId29"/>
  </p:sldLayoutIdLst>
  <p:txStyles>
    <p:titleStyle>
      <a:lvl1pPr algn="l" defTabSz="914400" rtl="0" eaLnBrk="1" latinLnBrk="0" hangingPunct="1">
        <a:lnSpc>
          <a:spcPct val="90000"/>
        </a:lnSpc>
        <a:spcBef>
          <a:spcPct val="0"/>
        </a:spcBef>
        <a:buNone/>
        <a:defRPr sz="3600" b="0" kern="1200">
          <a:solidFill>
            <a:schemeClr val="tx1"/>
          </a:solidFill>
          <a:latin typeface="Arial" panose="020B0604020202020204" pitchFamily="34" charset="0"/>
          <a:ea typeface="+mj-ea"/>
          <a:cs typeface="Arial" panose="020B0604020202020204" pitchFamily="34" charset="0"/>
        </a:defRPr>
      </a:lvl1pPr>
    </p:titleStyle>
    <p:bodyStyle>
      <a:lvl1pPr marL="268288" indent="-268288"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534988" indent="-266700" algn="l" defTabSz="914400" rtl="0" eaLnBrk="1" latinLnBrk="0" hangingPunct="1">
        <a:lnSpc>
          <a:spcPct val="90000"/>
        </a:lnSpc>
        <a:spcBef>
          <a:spcPts val="500"/>
        </a:spcBef>
        <a:buFont typeface="Rubik Light" panose="00000400000000000000" pitchFamily="2" charset="-79"/>
        <a:buChar char="–"/>
        <a:defRPr sz="1800" kern="1200">
          <a:solidFill>
            <a:schemeClr val="tx1"/>
          </a:solidFill>
          <a:latin typeface="Arial" panose="020B0604020202020204" pitchFamily="34" charset="0"/>
          <a:ea typeface="+mn-ea"/>
          <a:cs typeface="Arial" panose="020B0604020202020204" pitchFamily="34" charset="0"/>
        </a:defRPr>
      </a:lvl2pPr>
      <a:lvl3pPr marL="803275"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081088" indent="-277813" algn="l" defTabSz="914400" rtl="0" eaLnBrk="1" latinLnBrk="0" hangingPunct="1">
        <a:lnSpc>
          <a:spcPct val="90000"/>
        </a:lnSpc>
        <a:spcBef>
          <a:spcPts val="500"/>
        </a:spcBef>
        <a:buFont typeface="Rubik Light" panose="00000400000000000000" pitchFamily="2" charset="-79"/>
        <a:buChar char="–"/>
        <a:defRPr sz="1800" kern="1200">
          <a:solidFill>
            <a:schemeClr val="tx1"/>
          </a:solidFill>
          <a:latin typeface="Arial" panose="020B0604020202020204" pitchFamily="34" charset="0"/>
          <a:ea typeface="+mn-ea"/>
          <a:cs typeface="Arial" panose="020B0604020202020204" pitchFamily="34" charset="0"/>
        </a:defRPr>
      </a:lvl4pPr>
      <a:lvl5pPr marL="1349375" indent="-268288"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userDrawn="1">
          <p15:clr>
            <a:srgbClr val="F26B43"/>
          </p15:clr>
        </p15:guide>
        <p15:guide id="2" orient="horz" pos="709" userDrawn="1">
          <p15:clr>
            <a:srgbClr val="F26B43"/>
          </p15:clr>
        </p15:guide>
        <p15:guide id="3" pos="7401" userDrawn="1">
          <p15:clr>
            <a:srgbClr val="F26B43"/>
          </p15:clr>
        </p15:guide>
        <p15:guide id="4" orient="horz" pos="3657" userDrawn="1">
          <p15:clr>
            <a:srgbClr val="F26B43"/>
          </p15:clr>
        </p15:guide>
        <p15:guide id="5" orient="horz" pos="91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hyperlink" Target="https://mycpd.healthcare/" TargetMode="External"/><Relationship Id="rId2" Type="http://schemas.openxmlformats.org/officeDocument/2006/relationships/notesSlide" Target="../notesSlides/notesSlide18.xml"/><Relationship Id="rId1" Type="http://schemas.openxmlformats.org/officeDocument/2006/relationships/slideLayout" Target="../slideLayouts/slideLayout24.xml"/><Relationship Id="rId5" Type="http://schemas.openxmlformats.org/officeDocument/2006/relationships/image" Target="../media/image6.jp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hyperlink" Target="mailto:CPDStandards@the-hca.org" TargetMode="External"/><Relationship Id="rId2" Type="http://schemas.openxmlformats.org/officeDocument/2006/relationships/notesSlide" Target="../notesSlides/notesSlide19.xml"/><Relationship Id="rId1" Type="http://schemas.openxmlformats.org/officeDocument/2006/relationships/slideLayout" Target="../slideLayouts/slideLayout24.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2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hyperlink" Target="https://mycpd.healthcare/" TargetMode="External"/><Relationship Id="rId2" Type="http://schemas.openxmlformats.org/officeDocument/2006/relationships/notesSlide" Target="../notesSlides/notesSlide27.xml"/><Relationship Id="rId1" Type="http://schemas.openxmlformats.org/officeDocument/2006/relationships/slideLayout" Target="../slideLayouts/slideLayout24.xml"/><Relationship Id="rId5" Type="http://schemas.openxmlformats.org/officeDocument/2006/relationships/image" Target="../media/image6.jp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mailto:cpdstandards@the-hca.org" TargetMode="External"/><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hyperlink" Target="https://the-hca.org/documents/CPD-STANDARDS-100222" TargetMode="External"/><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the-hca.org/" TargetMode="External"/><Relationship Id="rId2" Type="http://schemas.openxmlformats.org/officeDocument/2006/relationships/notesSlide" Target="../notesSlides/notesSlide9.xml"/><Relationship Id="rId1" Type="http://schemas.openxmlformats.org/officeDocument/2006/relationships/slideLayout" Target="../slideLayouts/slideLayout25.xml"/><Relationship Id="rId6" Type="http://schemas.openxmlformats.org/officeDocument/2006/relationships/hyperlink" Target="mailto:cpdstandards@the-hca.org" TargetMode="External"/><Relationship Id="rId5" Type="http://schemas.openxmlformats.org/officeDocument/2006/relationships/hyperlink" Target="http://www.mycpd.healthcare/" TargetMode="External"/><Relationship Id="rId4" Type="http://schemas.openxmlformats.org/officeDocument/2006/relationships/hyperlink" Target="https://the-hca.org/documents/CPD-Standards-Summar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E98C53D-96E0-46BB-8ADB-314DEC5A0F71}"/>
              </a:ext>
            </a:extLst>
          </p:cNvPr>
          <p:cNvSpPr>
            <a:spLocks noGrp="1"/>
          </p:cNvSpPr>
          <p:nvPr>
            <p:ph type="ctrTitle"/>
          </p:nvPr>
        </p:nvSpPr>
        <p:spPr/>
        <p:txBody>
          <a:bodyPr/>
          <a:lstStyle/>
          <a:p>
            <a:r>
              <a:rPr lang="en-GB" dirty="0"/>
              <a:t>HCA Continuing Professional Development (CPD)</a:t>
            </a:r>
          </a:p>
        </p:txBody>
      </p:sp>
      <p:sp>
        <p:nvSpPr>
          <p:cNvPr id="9" name="Subtitle 8">
            <a:extLst>
              <a:ext uri="{FF2B5EF4-FFF2-40B4-BE49-F238E27FC236}">
                <a16:creationId xmlns:a16="http://schemas.microsoft.com/office/drawing/2014/main" id="{8CD074F6-E82A-4AF0-9438-56D044AD96AA}"/>
              </a:ext>
            </a:extLst>
          </p:cNvPr>
          <p:cNvSpPr>
            <a:spLocks noGrp="1"/>
          </p:cNvSpPr>
          <p:nvPr>
            <p:ph type="subTitle" idx="1"/>
          </p:nvPr>
        </p:nvSpPr>
        <p:spPr/>
        <p:txBody>
          <a:bodyPr>
            <a:normAutofit/>
          </a:bodyPr>
          <a:lstStyle/>
          <a:p>
            <a:r>
              <a:rPr lang="en-GB" sz="2800" dirty="0"/>
              <a:t>Lunch and Learn Toolkit</a:t>
            </a:r>
          </a:p>
        </p:txBody>
      </p:sp>
    </p:spTree>
    <p:extLst>
      <p:ext uri="{BB962C8B-B14F-4D97-AF65-F5344CB8AC3E}">
        <p14:creationId xmlns:p14="http://schemas.microsoft.com/office/powerpoint/2010/main" val="1873629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4678B-DB44-D541-828B-2BD0176F4E7C}"/>
              </a:ext>
            </a:extLst>
          </p:cNvPr>
          <p:cNvSpPr>
            <a:spLocks noGrp="1"/>
          </p:cNvSpPr>
          <p:nvPr>
            <p:ph type="title"/>
          </p:nvPr>
        </p:nvSpPr>
        <p:spPr/>
        <p:txBody>
          <a:bodyPr/>
          <a:lstStyle/>
          <a:p>
            <a:r>
              <a:rPr lang="en-US" dirty="0"/>
              <a:t>Appendix one: Lunch-and-Learn slides </a:t>
            </a:r>
          </a:p>
        </p:txBody>
      </p:sp>
    </p:spTree>
    <p:extLst>
      <p:ext uri="{BB962C8B-B14F-4D97-AF65-F5344CB8AC3E}">
        <p14:creationId xmlns:p14="http://schemas.microsoft.com/office/powerpoint/2010/main" val="1065366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D2222-5029-5945-81EF-832AD5D29F78}"/>
              </a:ext>
            </a:extLst>
          </p:cNvPr>
          <p:cNvSpPr>
            <a:spLocks noGrp="1"/>
          </p:cNvSpPr>
          <p:nvPr>
            <p:ph type="ctrTitle"/>
          </p:nvPr>
        </p:nvSpPr>
        <p:spPr>
          <a:xfrm>
            <a:off x="3557306" y="2770361"/>
            <a:ext cx="8634694" cy="808440"/>
          </a:xfrm>
        </p:spPr>
        <p:txBody>
          <a:bodyPr>
            <a:normAutofit fontScale="90000"/>
          </a:bodyPr>
          <a:lstStyle/>
          <a:p>
            <a:r>
              <a:rPr lang="en-US" dirty="0"/>
              <a:t>Developing your career with continuing professional development</a:t>
            </a:r>
          </a:p>
        </p:txBody>
      </p:sp>
      <p:sp>
        <p:nvSpPr>
          <p:cNvPr id="3" name="Subtitle 2">
            <a:extLst>
              <a:ext uri="{FF2B5EF4-FFF2-40B4-BE49-F238E27FC236}">
                <a16:creationId xmlns:a16="http://schemas.microsoft.com/office/drawing/2014/main" id="{931E476B-4D30-3F4B-A5F9-D66571C3A8FD}"/>
              </a:ext>
            </a:extLst>
          </p:cNvPr>
          <p:cNvSpPr>
            <a:spLocks noGrp="1"/>
          </p:cNvSpPr>
          <p:nvPr>
            <p:ph type="subTitle" idx="1"/>
          </p:nvPr>
        </p:nvSpPr>
        <p:spPr/>
        <p:txBody>
          <a:bodyPr>
            <a:normAutofit lnSpcReduction="10000"/>
          </a:bodyPr>
          <a:lstStyle/>
          <a:p>
            <a:r>
              <a:rPr lang="en-US" dirty="0">
                <a:solidFill>
                  <a:srgbClr val="FF0000"/>
                </a:solidFill>
              </a:rPr>
              <a:t>[Name of organisation] </a:t>
            </a:r>
            <a:r>
              <a:rPr lang="en-US" dirty="0"/>
              <a:t>in partnership with HCA</a:t>
            </a:r>
          </a:p>
          <a:p>
            <a:r>
              <a:rPr lang="en-US" dirty="0"/>
              <a:t>Lunch and Learn</a:t>
            </a:r>
          </a:p>
          <a:p>
            <a:r>
              <a:rPr lang="en-US" dirty="0">
                <a:solidFill>
                  <a:srgbClr val="FF0000"/>
                </a:solidFill>
              </a:rPr>
              <a:t>[date]</a:t>
            </a:r>
          </a:p>
          <a:p>
            <a:r>
              <a:rPr lang="en-US" dirty="0">
                <a:solidFill>
                  <a:srgbClr val="FF0000"/>
                </a:solidFill>
              </a:rPr>
              <a:t>[name of presenter]</a:t>
            </a:r>
          </a:p>
        </p:txBody>
      </p:sp>
    </p:spTree>
    <p:extLst>
      <p:ext uri="{BB962C8B-B14F-4D97-AF65-F5344CB8AC3E}">
        <p14:creationId xmlns:p14="http://schemas.microsoft.com/office/powerpoint/2010/main" val="4103216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F7FB4-D143-C544-B703-7497BF047D54}"/>
              </a:ext>
            </a:extLst>
          </p:cNvPr>
          <p:cNvSpPr>
            <a:spLocks noGrp="1"/>
          </p:cNvSpPr>
          <p:nvPr>
            <p:ph type="title"/>
          </p:nvPr>
        </p:nvSpPr>
        <p:spPr/>
        <p:txBody>
          <a:bodyPr/>
          <a:lstStyle/>
          <a:p>
            <a:r>
              <a:rPr lang="en-US" dirty="0"/>
              <a:t>Welcome</a:t>
            </a:r>
          </a:p>
        </p:txBody>
      </p:sp>
      <p:graphicFrame>
        <p:nvGraphicFramePr>
          <p:cNvPr id="4" name="Diagram 3">
            <a:extLst>
              <a:ext uri="{FF2B5EF4-FFF2-40B4-BE49-F238E27FC236}">
                <a16:creationId xmlns:a16="http://schemas.microsoft.com/office/drawing/2014/main" id="{9F73CB78-3918-42BA-A99B-682C43505DD3}"/>
              </a:ext>
            </a:extLst>
          </p:cNvPr>
          <p:cNvGraphicFramePr/>
          <p:nvPr>
            <p:extLst>
              <p:ext uri="{D42A27DB-BD31-4B8C-83A1-F6EECF244321}">
                <p14:modId xmlns:p14="http://schemas.microsoft.com/office/powerpoint/2010/main" val="1268917334"/>
              </p:ext>
            </p:extLst>
          </p:nvPr>
        </p:nvGraphicFramePr>
        <p:xfrm>
          <a:off x="450928" y="1282390"/>
          <a:ext cx="11306174" cy="4356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4949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0F815-9E84-E44A-BB61-61DB3244CF46}"/>
              </a:ext>
            </a:extLst>
          </p:cNvPr>
          <p:cNvSpPr>
            <a:spLocks noGrp="1"/>
          </p:cNvSpPr>
          <p:nvPr>
            <p:ph type="title"/>
          </p:nvPr>
        </p:nvSpPr>
        <p:spPr/>
        <p:txBody>
          <a:bodyPr/>
          <a:lstStyle/>
          <a:p>
            <a:r>
              <a:rPr lang="en-US" dirty="0"/>
              <a:t>What is the HCA CPD Standards Framework?</a:t>
            </a:r>
          </a:p>
        </p:txBody>
      </p:sp>
      <p:sp>
        <p:nvSpPr>
          <p:cNvPr id="5" name="Rectangle 4">
            <a:extLst>
              <a:ext uri="{FF2B5EF4-FFF2-40B4-BE49-F238E27FC236}">
                <a16:creationId xmlns:a16="http://schemas.microsoft.com/office/drawing/2014/main" id="{E832A4BA-BF79-F044-83E0-D43FA9EC9C74}"/>
              </a:ext>
            </a:extLst>
          </p:cNvPr>
          <p:cNvSpPr/>
          <p:nvPr/>
        </p:nvSpPr>
        <p:spPr>
          <a:xfrm>
            <a:off x="991525" y="1683610"/>
            <a:ext cx="3297836" cy="1918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 continuing professional development (CPD) </a:t>
            </a:r>
            <a:r>
              <a:rPr lang="en-US" dirty="0" err="1"/>
              <a:t>programme</a:t>
            </a:r>
            <a:r>
              <a:rPr lang="en-US" dirty="0"/>
              <a:t> for people working in healthcare communications</a:t>
            </a:r>
          </a:p>
        </p:txBody>
      </p:sp>
      <p:sp>
        <p:nvSpPr>
          <p:cNvPr id="7" name="Rectangle 6">
            <a:extLst>
              <a:ext uri="{FF2B5EF4-FFF2-40B4-BE49-F238E27FC236}">
                <a16:creationId xmlns:a16="http://schemas.microsoft.com/office/drawing/2014/main" id="{F6AD7E5D-33DC-454A-88DA-547F53C64B44}"/>
              </a:ext>
            </a:extLst>
          </p:cNvPr>
          <p:cNvSpPr/>
          <p:nvPr/>
        </p:nvSpPr>
        <p:spPr>
          <a:xfrm>
            <a:off x="4418026" y="1672548"/>
            <a:ext cx="3297836" cy="1918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Designed by the industry, for the industry to advance skills, improve standards and build experience and confidence</a:t>
            </a:r>
          </a:p>
        </p:txBody>
      </p:sp>
      <p:sp>
        <p:nvSpPr>
          <p:cNvPr id="8" name="Rectangle 7">
            <a:extLst>
              <a:ext uri="{FF2B5EF4-FFF2-40B4-BE49-F238E27FC236}">
                <a16:creationId xmlns:a16="http://schemas.microsoft.com/office/drawing/2014/main" id="{3F7C06B1-B273-804A-A582-9E7608DF8436}"/>
              </a:ext>
            </a:extLst>
          </p:cNvPr>
          <p:cNvSpPr/>
          <p:nvPr/>
        </p:nvSpPr>
        <p:spPr>
          <a:xfrm>
            <a:off x="2640443" y="3793294"/>
            <a:ext cx="3297836" cy="1918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Applicable across the </a:t>
            </a:r>
            <a:br>
              <a:rPr lang="en-US" dirty="0"/>
            </a:br>
            <a:r>
              <a:rPr lang="en-US" dirty="0"/>
              <a:t>range of healthcare communication disciplines, roles and experience levels </a:t>
            </a:r>
          </a:p>
        </p:txBody>
      </p:sp>
      <p:sp>
        <p:nvSpPr>
          <p:cNvPr id="9" name="Rectangle 8">
            <a:extLst>
              <a:ext uri="{FF2B5EF4-FFF2-40B4-BE49-F238E27FC236}">
                <a16:creationId xmlns:a16="http://schemas.microsoft.com/office/drawing/2014/main" id="{831C5A33-0E3E-AF47-96FF-38C1ABC285DF}"/>
              </a:ext>
            </a:extLst>
          </p:cNvPr>
          <p:cNvSpPr/>
          <p:nvPr/>
        </p:nvSpPr>
        <p:spPr>
          <a:xfrm>
            <a:off x="7844527" y="1672547"/>
            <a:ext cx="3297836" cy="1918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 points-based system with the option for annual certification for achieving CPD standards</a:t>
            </a:r>
          </a:p>
        </p:txBody>
      </p:sp>
      <p:sp>
        <p:nvSpPr>
          <p:cNvPr id="10" name="Rectangle 9">
            <a:extLst>
              <a:ext uri="{FF2B5EF4-FFF2-40B4-BE49-F238E27FC236}">
                <a16:creationId xmlns:a16="http://schemas.microsoft.com/office/drawing/2014/main" id="{C2837733-C786-8A4F-ACC5-3B28511C7996}"/>
              </a:ext>
            </a:extLst>
          </p:cNvPr>
          <p:cNvSpPr/>
          <p:nvPr/>
        </p:nvSpPr>
        <p:spPr>
          <a:xfrm>
            <a:off x="6066944" y="3793294"/>
            <a:ext cx="3297836" cy="19187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Flexible to work alongside  member </a:t>
            </a:r>
            <a:r>
              <a:rPr lang="en-US" dirty="0" err="1"/>
              <a:t>organisation’s</a:t>
            </a:r>
            <a:r>
              <a:rPr lang="en-US" dirty="0"/>
              <a:t> existing training </a:t>
            </a:r>
            <a:r>
              <a:rPr lang="en-US" dirty="0" err="1"/>
              <a:t>progammes</a:t>
            </a:r>
            <a:r>
              <a:rPr lang="en-US" dirty="0"/>
              <a:t> </a:t>
            </a:r>
          </a:p>
        </p:txBody>
      </p:sp>
    </p:spTree>
    <p:extLst>
      <p:ext uri="{BB962C8B-B14F-4D97-AF65-F5344CB8AC3E}">
        <p14:creationId xmlns:p14="http://schemas.microsoft.com/office/powerpoint/2010/main" val="3028824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3B47986-9FC0-47AC-91BB-F502A2151748}"/>
              </a:ext>
            </a:extLst>
          </p:cNvPr>
          <p:cNvSpPr>
            <a:spLocks noGrp="1"/>
          </p:cNvSpPr>
          <p:nvPr>
            <p:ph type="title"/>
          </p:nvPr>
        </p:nvSpPr>
        <p:spPr/>
        <p:txBody>
          <a:bodyPr/>
          <a:lstStyle/>
          <a:p>
            <a:r>
              <a:rPr lang="en-GB" dirty="0"/>
              <a:t>A points-based system</a:t>
            </a:r>
            <a:endParaRPr lang="en-US" dirty="0"/>
          </a:p>
        </p:txBody>
      </p:sp>
      <p:pic>
        <p:nvPicPr>
          <p:cNvPr id="16" name="Picture 15">
            <a:extLst>
              <a:ext uri="{FF2B5EF4-FFF2-40B4-BE49-F238E27FC236}">
                <a16:creationId xmlns:a16="http://schemas.microsoft.com/office/drawing/2014/main" id="{3C639530-F31C-4855-B99B-CBFD5D43588B}"/>
              </a:ext>
            </a:extLst>
          </p:cNvPr>
          <p:cNvPicPr>
            <a:picLocks noChangeAspect="1"/>
          </p:cNvPicPr>
          <p:nvPr/>
        </p:nvPicPr>
        <p:blipFill>
          <a:blip r:embed="rId3">
            <a:duotone>
              <a:schemeClr val="accent6">
                <a:shade val="45000"/>
                <a:satMod val="135000"/>
              </a:schemeClr>
              <a:prstClr val="white"/>
            </a:duotone>
          </a:blip>
          <a:stretch>
            <a:fillRect/>
          </a:stretch>
        </p:blipFill>
        <p:spPr>
          <a:xfrm>
            <a:off x="3077826" y="1231108"/>
            <a:ext cx="2074549" cy="2764445"/>
          </a:xfrm>
          <a:prstGeom prst="rect">
            <a:avLst/>
          </a:prstGeom>
        </p:spPr>
      </p:pic>
      <p:pic>
        <p:nvPicPr>
          <p:cNvPr id="18" name="Picture 17">
            <a:extLst>
              <a:ext uri="{FF2B5EF4-FFF2-40B4-BE49-F238E27FC236}">
                <a16:creationId xmlns:a16="http://schemas.microsoft.com/office/drawing/2014/main" id="{A5D6B6ED-4C55-4086-A362-C6965571B2E6}"/>
              </a:ext>
            </a:extLst>
          </p:cNvPr>
          <p:cNvPicPr>
            <a:picLocks noChangeAspect="1"/>
          </p:cNvPicPr>
          <p:nvPr/>
        </p:nvPicPr>
        <p:blipFill>
          <a:blip r:embed="rId3">
            <a:duotone>
              <a:schemeClr val="accent5">
                <a:shade val="45000"/>
                <a:satMod val="135000"/>
              </a:schemeClr>
              <a:prstClr val="white"/>
            </a:duotone>
          </a:blip>
          <a:stretch>
            <a:fillRect/>
          </a:stretch>
        </p:blipFill>
        <p:spPr>
          <a:xfrm>
            <a:off x="2158325" y="3926728"/>
            <a:ext cx="2074549" cy="2764445"/>
          </a:xfrm>
          <a:prstGeom prst="rect">
            <a:avLst/>
          </a:prstGeom>
        </p:spPr>
      </p:pic>
      <p:sp>
        <p:nvSpPr>
          <p:cNvPr id="15" name="TextBox 14">
            <a:extLst>
              <a:ext uri="{FF2B5EF4-FFF2-40B4-BE49-F238E27FC236}">
                <a16:creationId xmlns:a16="http://schemas.microsoft.com/office/drawing/2014/main" id="{69B4BC59-1480-488F-AC44-F925BC1E2AA2}"/>
              </a:ext>
            </a:extLst>
          </p:cNvPr>
          <p:cNvSpPr txBox="1"/>
          <p:nvPr/>
        </p:nvSpPr>
        <p:spPr>
          <a:xfrm>
            <a:off x="3176016" y="1903579"/>
            <a:ext cx="1763704" cy="1323439"/>
          </a:xfrm>
          <a:prstGeom prst="rect">
            <a:avLst/>
          </a:prstGeom>
          <a:noFill/>
        </p:spPr>
        <p:txBody>
          <a:bodyPr wrap="square">
            <a:spAutoFit/>
          </a:bodyPr>
          <a:lstStyle/>
          <a:p>
            <a:pPr algn="ctr"/>
            <a:r>
              <a:rPr lang="en-GB" sz="2000" b="1" dirty="0">
                <a:solidFill>
                  <a:schemeClr val="bg1"/>
                </a:solidFill>
                <a:latin typeface="Arial" panose="020B0604020202020204" pitchFamily="34" charset="0"/>
                <a:cs typeface="Arial" panose="020B0604020202020204" pitchFamily="34" charset="0"/>
              </a:rPr>
              <a:t>≥ 6 points from Structured Learning</a:t>
            </a:r>
          </a:p>
        </p:txBody>
      </p:sp>
      <p:sp>
        <p:nvSpPr>
          <p:cNvPr id="17" name="TextBox 16">
            <a:extLst>
              <a:ext uri="{FF2B5EF4-FFF2-40B4-BE49-F238E27FC236}">
                <a16:creationId xmlns:a16="http://schemas.microsoft.com/office/drawing/2014/main" id="{63CDD529-228D-4C03-AA97-B4C5EC09E971}"/>
              </a:ext>
            </a:extLst>
          </p:cNvPr>
          <p:cNvSpPr txBox="1"/>
          <p:nvPr/>
        </p:nvSpPr>
        <p:spPr>
          <a:xfrm>
            <a:off x="2203848" y="4667284"/>
            <a:ext cx="1906627" cy="1323439"/>
          </a:xfrm>
          <a:prstGeom prst="rect">
            <a:avLst/>
          </a:prstGeom>
          <a:noFill/>
        </p:spPr>
        <p:txBody>
          <a:bodyPr wrap="square">
            <a:spAutoFit/>
          </a:bodyPr>
          <a:lstStyle/>
          <a:p>
            <a:pPr algn="ctr"/>
            <a:r>
              <a:rPr lang="en-GB" sz="2000" b="1" dirty="0">
                <a:solidFill>
                  <a:schemeClr val="bg1"/>
                </a:solidFill>
                <a:latin typeface="Arial" panose="020B0604020202020204" pitchFamily="34" charset="0"/>
                <a:cs typeface="Arial" panose="020B0604020202020204" pitchFamily="34" charset="0"/>
              </a:rPr>
              <a:t>≥3 points from ethics and/or codes of practice</a:t>
            </a:r>
          </a:p>
        </p:txBody>
      </p:sp>
      <p:sp>
        <p:nvSpPr>
          <p:cNvPr id="2" name="TextBox 1">
            <a:extLst>
              <a:ext uri="{FF2B5EF4-FFF2-40B4-BE49-F238E27FC236}">
                <a16:creationId xmlns:a16="http://schemas.microsoft.com/office/drawing/2014/main" id="{F6456898-5D40-4566-941C-AA9472EC18A7}"/>
              </a:ext>
            </a:extLst>
          </p:cNvPr>
          <p:cNvSpPr txBox="1"/>
          <p:nvPr/>
        </p:nvSpPr>
        <p:spPr>
          <a:xfrm>
            <a:off x="7877891" y="4956755"/>
            <a:ext cx="4502574" cy="276999"/>
          </a:xfrm>
          <a:prstGeom prst="rect">
            <a:avLst/>
          </a:prstGeom>
          <a:noFill/>
        </p:spPr>
        <p:txBody>
          <a:bodyPr wrap="square" rtlCol="0">
            <a:spAutoFit/>
          </a:bodyPr>
          <a:lstStyle/>
          <a:p>
            <a:r>
              <a:rPr lang="en-GB" sz="1200" i="1" dirty="0">
                <a:latin typeface="Arial" panose="020B0604020202020204" pitchFamily="34" charset="0"/>
                <a:cs typeface="Arial" panose="020B0604020202020204" pitchFamily="34" charset="0"/>
              </a:rPr>
              <a:t>*1 CPD point = 1 hour learning/reflection</a:t>
            </a:r>
          </a:p>
        </p:txBody>
      </p:sp>
      <p:sp>
        <p:nvSpPr>
          <p:cNvPr id="22" name="Rectangle 21">
            <a:extLst>
              <a:ext uri="{FF2B5EF4-FFF2-40B4-BE49-F238E27FC236}">
                <a16:creationId xmlns:a16="http://schemas.microsoft.com/office/drawing/2014/main" id="{1CEE76C4-3C14-4AAA-B275-E89359489939}"/>
              </a:ext>
            </a:extLst>
          </p:cNvPr>
          <p:cNvSpPr/>
          <p:nvPr/>
        </p:nvSpPr>
        <p:spPr>
          <a:xfrm>
            <a:off x="6952059" y="1875298"/>
            <a:ext cx="4805043" cy="2983781"/>
          </a:xfrm>
          <a:prstGeom prst="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500"/>
              </a:lnSpc>
              <a:spcBef>
                <a:spcPts val="1200"/>
              </a:spcBef>
              <a:spcAft>
                <a:spcPts val="200"/>
              </a:spcAft>
            </a:pPr>
            <a:r>
              <a:rPr lang="en-GB" sz="1600" b="1" dirty="0">
                <a:solidFill>
                  <a:schemeClr val="tx2"/>
                </a:solidFill>
                <a:latin typeface="Arial" panose="020B0604020202020204" pitchFamily="34" charset="0"/>
                <a:ea typeface="Arial" panose="020B0604020202020204" pitchFamily="34" charset="0"/>
                <a:cs typeface="Arial" panose="020B0604020202020204" pitchFamily="34" charset="0"/>
              </a:rPr>
              <a:t>SUGGESTED ACTIVITIES FOR CPD:</a:t>
            </a:r>
          </a:p>
          <a:p>
            <a:pPr>
              <a:lnSpc>
                <a:spcPts val="1500"/>
              </a:lnSpc>
              <a:spcAft>
                <a:spcPts val="200"/>
              </a:spcAft>
            </a:pPr>
            <a:endParaRPr lang="en-GB" sz="1600" b="1" dirty="0">
              <a:solidFill>
                <a:schemeClr val="tx2"/>
              </a:solidFill>
              <a:latin typeface="Arial" panose="020B0604020202020204" pitchFamily="34" charset="0"/>
              <a:ea typeface="Arial" panose="020B0604020202020204" pitchFamily="34" charset="0"/>
              <a:cs typeface="Arial" panose="020B0604020202020204" pitchFamily="34" charset="0"/>
            </a:endParaRPr>
          </a:p>
          <a:p>
            <a:pPr marL="285750" indent="-285750">
              <a:lnSpc>
                <a:spcPts val="1500"/>
              </a:lnSpc>
              <a:spcAft>
                <a:spcPts val="200"/>
              </a:spcAft>
              <a:buFont typeface="Arial" panose="020B0604020202020204" pitchFamily="34" charset="0"/>
              <a:buChar char="•"/>
            </a:pPr>
            <a:r>
              <a:rPr lang="en-GB" sz="1600" dirty="0">
                <a:solidFill>
                  <a:schemeClr val="tx2"/>
                </a:solidFill>
                <a:latin typeface="Arial" panose="020B0604020202020204" pitchFamily="34" charset="0"/>
                <a:ea typeface="Arial" panose="020B0604020202020204" pitchFamily="34" charset="0"/>
                <a:cs typeface="Arial" panose="020B0604020202020204" pitchFamily="34" charset="0"/>
              </a:rPr>
              <a:t>Structured L</a:t>
            </a:r>
            <a:r>
              <a:rPr lang="en-GB" sz="1600" dirty="0">
                <a:solidFill>
                  <a:schemeClr val="tx2"/>
                </a:solidFill>
                <a:effectLst/>
                <a:latin typeface="Arial" panose="020B0604020202020204" pitchFamily="34" charset="0"/>
                <a:ea typeface="Arial" panose="020B0604020202020204" pitchFamily="34" charset="0"/>
                <a:cs typeface="Arial" panose="020B0604020202020204" pitchFamily="34" charset="0"/>
              </a:rPr>
              <a:t>earning</a:t>
            </a:r>
          </a:p>
          <a:p>
            <a:pPr marL="742950" lvl="1" indent="-285750">
              <a:lnSpc>
                <a:spcPts val="1500"/>
              </a:lnSpc>
              <a:spcAft>
                <a:spcPts val="200"/>
              </a:spcAft>
              <a:buFont typeface="Courier New" panose="02070309020205020404" pitchFamily="49" charset="0"/>
              <a:buChar char="o"/>
            </a:pPr>
            <a:r>
              <a:rPr lang="en-GB" sz="1600" dirty="0">
                <a:solidFill>
                  <a:schemeClr val="tx2"/>
                </a:solidFill>
                <a:latin typeface="Arial" panose="020B0604020202020204" pitchFamily="34" charset="0"/>
                <a:ea typeface="Arial" panose="020B0604020202020204" pitchFamily="34" charset="0"/>
                <a:cs typeface="Arial" panose="020B0604020202020204" pitchFamily="34" charset="0"/>
              </a:rPr>
              <a:t>C</a:t>
            </a:r>
            <a:r>
              <a:rPr lang="en-GB" sz="1600" dirty="0">
                <a:solidFill>
                  <a:schemeClr val="tx2"/>
                </a:solidFill>
                <a:effectLst/>
                <a:latin typeface="Arial" panose="020B0604020202020204" pitchFamily="34" charset="0"/>
                <a:ea typeface="Arial" panose="020B0604020202020204" pitchFamily="34" charset="0"/>
                <a:cs typeface="Arial" panose="020B0604020202020204" pitchFamily="34" charset="0"/>
              </a:rPr>
              <a:t>ourses</a:t>
            </a:r>
            <a:endParaRPr lang="en-US" sz="1600" dirty="0">
              <a:solidFill>
                <a:schemeClr val="tx2"/>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ts val="1500"/>
              </a:lnSpc>
              <a:spcAft>
                <a:spcPts val="200"/>
              </a:spcAft>
              <a:buFont typeface="Courier New" panose="02070309020205020404" pitchFamily="49" charset="0"/>
              <a:buChar char="o"/>
            </a:pPr>
            <a:r>
              <a:rPr lang="en-GB" sz="1600" dirty="0">
                <a:solidFill>
                  <a:schemeClr val="tx2"/>
                </a:solidFill>
                <a:effectLst/>
                <a:latin typeface="Arial" panose="020B0604020202020204" pitchFamily="34" charset="0"/>
                <a:ea typeface="Arial" panose="020B0604020202020204" pitchFamily="34" charset="0"/>
                <a:cs typeface="Arial" panose="020B0604020202020204" pitchFamily="34" charset="0"/>
              </a:rPr>
              <a:t>1-to-1 training or coaching</a:t>
            </a:r>
            <a:endParaRPr lang="en-US" sz="1600" dirty="0">
              <a:solidFill>
                <a:schemeClr val="tx2"/>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ts val="1500"/>
              </a:lnSpc>
              <a:spcAft>
                <a:spcPts val="200"/>
              </a:spcAft>
              <a:buFont typeface="Courier New" panose="02070309020205020404" pitchFamily="49" charset="0"/>
              <a:buChar char="o"/>
            </a:pPr>
            <a:r>
              <a:rPr lang="en-GB" sz="1600" dirty="0">
                <a:solidFill>
                  <a:schemeClr val="tx2"/>
                </a:solidFill>
                <a:latin typeface="Arial" panose="020B0604020202020204" pitchFamily="34" charset="0"/>
                <a:ea typeface="Arial" panose="020B0604020202020204" pitchFamily="34" charset="0"/>
                <a:cs typeface="Arial" panose="020B0604020202020204" pitchFamily="34" charset="0"/>
              </a:rPr>
              <a:t>O</a:t>
            </a:r>
            <a:r>
              <a:rPr lang="en-GB" sz="1600" dirty="0">
                <a:solidFill>
                  <a:schemeClr val="tx2"/>
                </a:solidFill>
                <a:effectLst/>
                <a:latin typeface="Arial" panose="020B0604020202020204" pitchFamily="34" charset="0"/>
                <a:ea typeface="Arial" panose="020B0604020202020204" pitchFamily="34" charset="0"/>
                <a:cs typeface="Arial" panose="020B0604020202020204" pitchFamily="34" charset="0"/>
              </a:rPr>
              <a:t>nline learning</a:t>
            </a:r>
            <a:endParaRPr lang="en-US" sz="1600" dirty="0">
              <a:solidFill>
                <a:schemeClr val="tx2"/>
              </a:solidFill>
              <a:effectLst/>
              <a:latin typeface="Arial" panose="020B0604020202020204" pitchFamily="34" charset="0"/>
              <a:ea typeface="Arial" panose="020B0604020202020204" pitchFamily="34" charset="0"/>
              <a:cs typeface="Arial" panose="020B0604020202020204" pitchFamily="34" charset="0"/>
            </a:endParaRPr>
          </a:p>
          <a:p>
            <a:pPr marL="285750" indent="-285750">
              <a:lnSpc>
                <a:spcPts val="1500"/>
              </a:lnSpc>
              <a:spcAft>
                <a:spcPts val="200"/>
              </a:spcAft>
              <a:buFont typeface="Arial" panose="020B0604020202020204" pitchFamily="34" charset="0"/>
              <a:buChar char="•"/>
            </a:pPr>
            <a:r>
              <a:rPr lang="en-GB" sz="1600" dirty="0">
                <a:solidFill>
                  <a:schemeClr val="tx2"/>
                </a:solidFill>
                <a:effectLst/>
                <a:latin typeface="Arial" panose="020B0604020202020204" pitchFamily="34" charset="0"/>
                <a:ea typeface="Arial" panose="020B0604020202020204" pitchFamily="34" charset="0"/>
                <a:cs typeface="Arial" panose="020B0604020202020204" pitchFamily="34" charset="0"/>
              </a:rPr>
              <a:t>Events</a:t>
            </a:r>
          </a:p>
          <a:p>
            <a:pPr marL="285750" indent="-285750">
              <a:lnSpc>
                <a:spcPts val="1500"/>
              </a:lnSpc>
              <a:spcAft>
                <a:spcPts val="200"/>
              </a:spcAft>
              <a:buFont typeface="Arial" panose="020B0604020202020204" pitchFamily="34" charset="0"/>
              <a:buChar char="•"/>
            </a:pPr>
            <a:r>
              <a:rPr lang="en-GB" sz="1600" dirty="0">
                <a:solidFill>
                  <a:schemeClr val="tx2"/>
                </a:solidFill>
                <a:effectLst/>
                <a:latin typeface="Arial" panose="020B0604020202020204" pitchFamily="34" charset="0"/>
                <a:ea typeface="Arial" panose="020B0604020202020204" pitchFamily="34" charset="0"/>
                <a:cs typeface="Arial" panose="020B0604020202020204" pitchFamily="34" charset="0"/>
              </a:rPr>
              <a:t>Researching, reading, writing and reviewing</a:t>
            </a:r>
          </a:p>
          <a:p>
            <a:pPr marL="285750" indent="-285750">
              <a:lnSpc>
                <a:spcPts val="1500"/>
              </a:lnSpc>
              <a:spcAft>
                <a:spcPts val="200"/>
              </a:spcAft>
              <a:buFont typeface="Arial" panose="020B0604020202020204" pitchFamily="34" charset="0"/>
              <a:buChar char="•"/>
            </a:pPr>
            <a:r>
              <a:rPr lang="en-GB" sz="1600" dirty="0">
                <a:solidFill>
                  <a:schemeClr val="tx2"/>
                </a:solidFill>
                <a:latin typeface="Arial" panose="020B0604020202020204" pitchFamily="34" charset="0"/>
                <a:ea typeface="Arial" panose="020B0604020202020204" pitchFamily="34" charset="0"/>
                <a:cs typeface="Arial" panose="020B0604020202020204" pitchFamily="34" charset="0"/>
              </a:rPr>
              <a:t>Presenting</a:t>
            </a:r>
            <a:endParaRPr lang="en-US" sz="1600" dirty="0">
              <a:solidFill>
                <a:schemeClr val="tx2"/>
              </a:solidFill>
              <a:latin typeface="Arial" panose="020B0604020202020204" pitchFamily="34" charset="0"/>
              <a:ea typeface="Arial" panose="020B0604020202020204" pitchFamily="34" charset="0"/>
              <a:cs typeface="Arial" panose="020B0604020202020204" pitchFamily="34" charset="0"/>
            </a:endParaRPr>
          </a:p>
          <a:p>
            <a:pPr marL="285750" indent="-285750">
              <a:lnSpc>
                <a:spcPts val="1500"/>
              </a:lnSpc>
              <a:spcAft>
                <a:spcPts val="200"/>
              </a:spcAft>
              <a:buFont typeface="Arial" panose="020B0604020202020204" pitchFamily="34" charset="0"/>
              <a:buChar char="•"/>
            </a:pPr>
            <a:r>
              <a:rPr lang="en-GB" sz="1600" dirty="0">
                <a:solidFill>
                  <a:schemeClr val="tx2"/>
                </a:solidFill>
                <a:latin typeface="Arial" panose="020B0604020202020204" pitchFamily="34" charset="0"/>
                <a:ea typeface="Arial" panose="020B0604020202020204" pitchFamily="34" charset="0"/>
                <a:cs typeface="Arial" panose="020B0604020202020204" pitchFamily="34" charset="0"/>
              </a:rPr>
              <a:t>Committee or group work</a:t>
            </a:r>
            <a:endParaRPr lang="en-US" sz="1600" dirty="0">
              <a:solidFill>
                <a:schemeClr val="tx2"/>
              </a:solidFill>
              <a:latin typeface="Arial" panose="020B0604020202020204" pitchFamily="34" charset="0"/>
              <a:ea typeface="Arial" panose="020B0604020202020204" pitchFamily="34" charset="0"/>
              <a:cs typeface="Arial" panose="020B0604020202020204" pitchFamily="34" charset="0"/>
            </a:endParaRPr>
          </a:p>
          <a:p>
            <a:pPr marL="285750" indent="-285750">
              <a:lnSpc>
                <a:spcPts val="1500"/>
              </a:lnSpc>
              <a:spcAft>
                <a:spcPts val="200"/>
              </a:spcAft>
              <a:buFont typeface="Arial" panose="020B0604020202020204" pitchFamily="34" charset="0"/>
              <a:buChar char="•"/>
            </a:pPr>
            <a:r>
              <a:rPr lang="en-GB" sz="1600" dirty="0">
                <a:solidFill>
                  <a:schemeClr val="tx2"/>
                </a:solidFill>
                <a:latin typeface="Arial" panose="020B0604020202020204" pitchFamily="34" charset="0"/>
                <a:ea typeface="Arial" panose="020B0604020202020204" pitchFamily="34" charset="0"/>
                <a:cs typeface="Arial" panose="020B0604020202020204" pitchFamily="34" charset="0"/>
              </a:rPr>
              <a:t>Training, coaching or mentoring others</a:t>
            </a:r>
            <a:endParaRPr lang="en-US" sz="1600" dirty="0">
              <a:solidFill>
                <a:schemeClr val="tx2"/>
              </a:solidFill>
              <a:latin typeface="Arial" panose="020B0604020202020204" pitchFamily="34" charset="0"/>
              <a:ea typeface="Arial" panose="020B0604020202020204" pitchFamily="34" charset="0"/>
              <a:cs typeface="Arial" panose="020B0604020202020204" pitchFamily="34" charset="0"/>
            </a:endParaRPr>
          </a:p>
          <a:p>
            <a:pPr marL="285750" indent="-285750">
              <a:lnSpc>
                <a:spcPts val="1500"/>
              </a:lnSpc>
              <a:spcAft>
                <a:spcPts val="200"/>
              </a:spcAft>
              <a:buFont typeface="Arial" panose="020B0604020202020204" pitchFamily="34" charset="0"/>
              <a:buChar char="•"/>
            </a:pPr>
            <a:r>
              <a:rPr lang="en-GB" sz="1600" dirty="0">
                <a:solidFill>
                  <a:schemeClr val="tx2"/>
                </a:solidFill>
                <a:latin typeface="Arial" panose="020B0604020202020204" pitchFamily="34" charset="0"/>
                <a:ea typeface="Arial" panose="020B0604020202020204" pitchFamily="34" charset="0"/>
                <a:cs typeface="Arial" panose="020B0604020202020204" pitchFamily="34" charset="0"/>
              </a:rPr>
              <a:t>Volunteer/pro bono work in a related area</a:t>
            </a:r>
            <a:endParaRPr lang="en-US" sz="1600" dirty="0">
              <a:solidFill>
                <a:schemeClr val="tx2"/>
              </a:solidFill>
              <a:latin typeface="Arial" panose="020B0604020202020204" pitchFamily="34" charset="0"/>
              <a:ea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83ECD4D3-A08C-455B-9FFC-32BAE2E46177}"/>
              </a:ext>
            </a:extLst>
          </p:cNvPr>
          <p:cNvPicPr>
            <a:picLocks noChangeAspect="1"/>
          </p:cNvPicPr>
          <p:nvPr/>
        </p:nvPicPr>
        <p:blipFill rotWithShape="1">
          <a:blip r:embed="rId3"/>
          <a:srcRect/>
          <a:stretch/>
        </p:blipFill>
        <p:spPr>
          <a:xfrm>
            <a:off x="835845" y="1205004"/>
            <a:ext cx="2074549" cy="2764445"/>
          </a:xfrm>
          <a:prstGeom prst="rect">
            <a:avLst/>
          </a:prstGeom>
        </p:spPr>
      </p:pic>
      <p:sp>
        <p:nvSpPr>
          <p:cNvPr id="12" name="TextBox 11">
            <a:extLst>
              <a:ext uri="{FF2B5EF4-FFF2-40B4-BE49-F238E27FC236}">
                <a16:creationId xmlns:a16="http://schemas.microsoft.com/office/drawing/2014/main" id="{D4B29B7A-8BBF-45B4-BD20-A1E99BF0A65A}"/>
              </a:ext>
            </a:extLst>
          </p:cNvPr>
          <p:cNvSpPr txBox="1"/>
          <p:nvPr/>
        </p:nvSpPr>
        <p:spPr>
          <a:xfrm>
            <a:off x="1109366" y="1832515"/>
            <a:ext cx="1379054" cy="1323439"/>
          </a:xfrm>
          <a:prstGeom prst="rect">
            <a:avLst/>
          </a:prstGeom>
          <a:noFill/>
        </p:spPr>
        <p:txBody>
          <a:bodyPr wrap="square">
            <a:spAutoFit/>
          </a:bodyPr>
          <a:lstStyle/>
          <a:p>
            <a:pPr algn="ctr"/>
            <a:r>
              <a:rPr lang="en-GB" sz="2000" b="1" dirty="0">
                <a:solidFill>
                  <a:schemeClr val="bg1"/>
                </a:solidFill>
                <a:latin typeface="Arial" panose="020B0604020202020204" pitchFamily="34" charset="0"/>
                <a:cs typeface="Arial" panose="020B0604020202020204" pitchFamily="34" charset="0"/>
              </a:rPr>
              <a:t>Annual target of 32 CPD points*</a:t>
            </a:r>
          </a:p>
        </p:txBody>
      </p:sp>
      <p:pic>
        <p:nvPicPr>
          <p:cNvPr id="26" name="Picture 25">
            <a:extLst>
              <a:ext uri="{FF2B5EF4-FFF2-40B4-BE49-F238E27FC236}">
                <a16:creationId xmlns:a16="http://schemas.microsoft.com/office/drawing/2014/main" id="{E58A800B-8EDD-604D-8E71-186155A8B792}"/>
              </a:ext>
            </a:extLst>
          </p:cNvPr>
          <p:cNvPicPr>
            <a:picLocks noChangeAspect="1"/>
          </p:cNvPicPr>
          <p:nvPr/>
        </p:nvPicPr>
        <p:blipFill>
          <a:blip r:embed="rId3">
            <a:duotone>
              <a:schemeClr val="accent1">
                <a:shade val="45000"/>
                <a:satMod val="135000"/>
              </a:schemeClr>
              <a:prstClr val="white"/>
            </a:duotone>
          </a:blip>
          <a:stretch>
            <a:fillRect/>
          </a:stretch>
        </p:blipFill>
        <p:spPr>
          <a:xfrm>
            <a:off x="4499102" y="3817771"/>
            <a:ext cx="2074549" cy="2764445"/>
          </a:xfrm>
          <a:prstGeom prst="rect">
            <a:avLst/>
          </a:prstGeom>
        </p:spPr>
      </p:pic>
      <p:sp>
        <p:nvSpPr>
          <p:cNvPr id="27" name="TextBox 26">
            <a:extLst>
              <a:ext uri="{FF2B5EF4-FFF2-40B4-BE49-F238E27FC236}">
                <a16:creationId xmlns:a16="http://schemas.microsoft.com/office/drawing/2014/main" id="{E1DE23F1-225F-B343-9C77-9D977BD000D9}"/>
              </a:ext>
            </a:extLst>
          </p:cNvPr>
          <p:cNvSpPr txBox="1"/>
          <p:nvPr/>
        </p:nvSpPr>
        <p:spPr>
          <a:xfrm>
            <a:off x="4579718" y="4572035"/>
            <a:ext cx="1861895" cy="1323439"/>
          </a:xfrm>
          <a:prstGeom prst="rect">
            <a:avLst/>
          </a:prstGeom>
          <a:noFill/>
        </p:spPr>
        <p:txBody>
          <a:bodyPr wrap="square">
            <a:spAutoFit/>
          </a:bodyPr>
          <a:lstStyle/>
          <a:p>
            <a:pPr algn="ctr"/>
            <a:r>
              <a:rPr lang="en-GB" sz="2000" b="1" dirty="0">
                <a:solidFill>
                  <a:schemeClr val="bg1"/>
                </a:solidFill>
                <a:latin typeface="Arial" panose="020B0604020202020204" pitchFamily="34" charset="0"/>
                <a:cs typeface="Arial" panose="020B0604020202020204" pitchFamily="34" charset="0"/>
              </a:rPr>
              <a:t>Points from HCA or non-HCA led activities</a:t>
            </a:r>
          </a:p>
        </p:txBody>
      </p:sp>
    </p:spTree>
    <p:extLst>
      <p:ext uri="{BB962C8B-B14F-4D97-AF65-F5344CB8AC3E}">
        <p14:creationId xmlns:p14="http://schemas.microsoft.com/office/powerpoint/2010/main" val="2699378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B6E31-3A98-6645-BD3E-77CFB5F86D72}"/>
              </a:ext>
            </a:extLst>
          </p:cNvPr>
          <p:cNvSpPr>
            <a:spLocks noGrp="1"/>
          </p:cNvSpPr>
          <p:nvPr>
            <p:ph type="title"/>
          </p:nvPr>
        </p:nvSpPr>
        <p:spPr/>
        <p:txBody>
          <a:bodyPr/>
          <a:lstStyle/>
          <a:p>
            <a:r>
              <a:rPr lang="en-US" dirty="0"/>
              <a:t>Where should I focus my development?</a:t>
            </a:r>
          </a:p>
        </p:txBody>
      </p:sp>
      <p:sp>
        <p:nvSpPr>
          <p:cNvPr id="3" name="Text Placeholder 2">
            <a:extLst>
              <a:ext uri="{FF2B5EF4-FFF2-40B4-BE49-F238E27FC236}">
                <a16:creationId xmlns:a16="http://schemas.microsoft.com/office/drawing/2014/main" id="{206DF6A6-4C82-5F40-83F9-98F94C23DEB9}"/>
              </a:ext>
            </a:extLst>
          </p:cNvPr>
          <p:cNvSpPr>
            <a:spLocks noGrp="1"/>
          </p:cNvSpPr>
          <p:nvPr>
            <p:ph type="body" sz="quarter" idx="13"/>
          </p:nvPr>
        </p:nvSpPr>
        <p:spPr>
          <a:xfrm>
            <a:off x="9027043" y="2137143"/>
            <a:ext cx="2876788" cy="3900461"/>
          </a:xfrm>
        </p:spPr>
        <p:txBody>
          <a:bodyPr>
            <a:normAutofit/>
          </a:bodyPr>
          <a:lstStyle/>
          <a:p>
            <a:pPr marL="0" indent="0">
              <a:buNone/>
            </a:pPr>
            <a:r>
              <a:rPr lang="en-US" sz="1800" dirty="0"/>
              <a:t>No matter what your discipline, role or level of experience, six competency spheres </a:t>
            </a:r>
            <a:br>
              <a:rPr lang="en-US" sz="1800" dirty="0"/>
            </a:br>
            <a:r>
              <a:rPr lang="en-US" sz="1800" dirty="0"/>
              <a:t>have been identified, </a:t>
            </a:r>
            <a:br>
              <a:rPr lang="en-US" sz="1800" dirty="0"/>
            </a:br>
            <a:r>
              <a:rPr lang="en-US" sz="1800" dirty="0"/>
              <a:t>each relevant for your professional development. However, which you focus on in your CPD, and the extent of knowledge and skills you should be aiming to build, will depend on your discipline, role and level</a:t>
            </a:r>
          </a:p>
        </p:txBody>
      </p:sp>
      <p:pic>
        <p:nvPicPr>
          <p:cNvPr id="8" name="Picture 7" descr="A picture containing diagram&#10;&#10;Description automatically generated">
            <a:extLst>
              <a:ext uri="{FF2B5EF4-FFF2-40B4-BE49-F238E27FC236}">
                <a16:creationId xmlns:a16="http://schemas.microsoft.com/office/drawing/2014/main" id="{F1162933-7F0D-44B5-9641-5099E73D07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862" y="1399900"/>
            <a:ext cx="9038611" cy="5479366"/>
          </a:xfrm>
          <a:prstGeom prst="rect">
            <a:avLst/>
          </a:prstGeom>
        </p:spPr>
      </p:pic>
    </p:spTree>
    <p:extLst>
      <p:ext uri="{BB962C8B-B14F-4D97-AF65-F5344CB8AC3E}">
        <p14:creationId xmlns:p14="http://schemas.microsoft.com/office/powerpoint/2010/main" val="807659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44461BD9-6A59-4C40-A0F5-DCF448DA05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9" y="12942"/>
            <a:ext cx="12282404" cy="6908852"/>
          </a:xfrm>
          <a:prstGeom prst="rect">
            <a:avLst/>
          </a:prstGeom>
        </p:spPr>
      </p:pic>
      <p:sp>
        <p:nvSpPr>
          <p:cNvPr id="9" name="TextBox 8">
            <a:extLst>
              <a:ext uri="{FF2B5EF4-FFF2-40B4-BE49-F238E27FC236}">
                <a16:creationId xmlns:a16="http://schemas.microsoft.com/office/drawing/2014/main" id="{81FAEAC1-97FB-4348-9726-954449E03509}"/>
              </a:ext>
            </a:extLst>
          </p:cNvPr>
          <p:cNvSpPr txBox="1"/>
          <p:nvPr/>
        </p:nvSpPr>
        <p:spPr>
          <a:xfrm>
            <a:off x="424873" y="4972929"/>
            <a:ext cx="11314545" cy="1415772"/>
          </a:xfrm>
          <a:prstGeom prst="rect">
            <a:avLst/>
          </a:prstGeom>
          <a:noFill/>
          <a:ln w="12700">
            <a:solidFill>
              <a:srgbClr val="023B7E"/>
            </a:solidFill>
          </a:ln>
        </p:spPr>
        <p:txBody>
          <a:bodyPr wrap="square" rtlCol="0">
            <a:spAutoFit/>
          </a:bodyPr>
          <a:lstStyle/>
          <a:p>
            <a:pPr>
              <a:spcBef>
                <a:spcPts val="1200"/>
              </a:spcBef>
            </a:pPr>
            <a:r>
              <a:rPr lang="en-GB" sz="1800" b="0" i="0" u="none" strike="noStrike" baseline="0" dirty="0">
                <a:solidFill>
                  <a:srgbClr val="211D1E"/>
                </a:solidFill>
                <a:latin typeface="Gotham Book" pitchFamily="50" charset="0"/>
              </a:rPr>
              <a:t>       	</a:t>
            </a:r>
            <a:r>
              <a:rPr lang="en-GB" sz="1800" b="0" i="1" u="none" strike="noStrike" baseline="0" dirty="0">
                <a:solidFill>
                  <a:srgbClr val="211D1E"/>
                </a:solidFill>
                <a:latin typeface="Arial" panose="020B0604020202020204" pitchFamily="34" charset="0"/>
                <a:cs typeface="Arial" panose="020B0604020202020204" pitchFamily="34" charset="0"/>
              </a:rPr>
              <a:t>Example areas of focus by competency sphere </a:t>
            </a:r>
          </a:p>
          <a:p>
            <a:pPr algn="l"/>
            <a:endParaRPr lang="en-GB" sz="1800" b="0" i="1" u="none" strike="noStrike" baseline="0" dirty="0">
              <a:solidFill>
                <a:srgbClr val="000000"/>
              </a:solidFill>
              <a:latin typeface="Arial" panose="020B0604020202020204" pitchFamily="34" charset="0"/>
              <a:cs typeface="Arial" panose="020B0604020202020204" pitchFamily="34" charset="0"/>
            </a:endParaRPr>
          </a:p>
          <a:p>
            <a:r>
              <a:rPr lang="en-GB" sz="1800" b="0" i="1" u="none" strike="noStrike" baseline="0" dirty="0">
                <a:solidFill>
                  <a:srgbClr val="211D1E"/>
                </a:solidFill>
                <a:latin typeface="Arial" panose="020B0604020202020204" pitchFamily="34" charset="0"/>
                <a:cs typeface="Arial" panose="020B0604020202020204" pitchFamily="34" charset="0"/>
              </a:rPr>
              <a:t>       	Guidance on annual CPD points per competency sphere by level of experience</a:t>
            </a:r>
          </a:p>
          <a:p>
            <a:r>
              <a:rPr lang="en-GB" i="1" dirty="0">
                <a:solidFill>
                  <a:srgbClr val="211D1E"/>
                </a:solidFill>
                <a:latin typeface="Arial" panose="020B0604020202020204" pitchFamily="34" charset="0"/>
                <a:cs typeface="Arial" panose="020B0604020202020204" pitchFamily="34" charset="0"/>
              </a:rPr>
              <a:t>	</a:t>
            </a:r>
            <a:r>
              <a:rPr lang="en-GB" sz="1400" b="0" i="1" u="none" strike="noStrike" baseline="0" dirty="0">
                <a:solidFill>
                  <a:srgbClr val="211D1E"/>
                </a:solidFill>
                <a:latin typeface="Arial" panose="020B0604020202020204" pitchFamily="34" charset="0"/>
                <a:cs typeface="Arial" panose="020B0604020202020204" pitchFamily="34" charset="0"/>
              </a:rPr>
              <a:t>Foundational equates to somebody in their first 3 years in healthcare communications, </a:t>
            </a:r>
          </a:p>
          <a:p>
            <a:r>
              <a:rPr lang="en-GB" sz="1400" i="1" dirty="0">
                <a:solidFill>
                  <a:srgbClr val="211D1E"/>
                </a:solidFill>
                <a:latin typeface="Arial" panose="020B0604020202020204" pitchFamily="34" charset="0"/>
                <a:cs typeface="Arial" panose="020B0604020202020204" pitchFamily="34" charset="0"/>
              </a:rPr>
              <a:t>	</a:t>
            </a:r>
            <a:r>
              <a:rPr lang="en-GB" sz="1400" b="0" i="1" u="none" strike="noStrike" baseline="0" dirty="0">
                <a:solidFill>
                  <a:srgbClr val="211D1E"/>
                </a:solidFill>
                <a:latin typeface="Arial" panose="020B0604020202020204" pitchFamily="34" charset="0"/>
                <a:cs typeface="Arial" panose="020B0604020202020204" pitchFamily="34" charset="0"/>
              </a:rPr>
              <a:t>mid-level to 4–8 years’ 	experience and senior to 9 years or more of experience in the industry</a:t>
            </a:r>
            <a:endParaRPr lang="en-GB" sz="1400" dirty="0">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D92C03CB-CE54-4951-A675-32379AA20614}"/>
              </a:ext>
            </a:extLst>
          </p:cNvPr>
          <p:cNvSpPr/>
          <p:nvPr/>
        </p:nvSpPr>
        <p:spPr>
          <a:xfrm>
            <a:off x="743595" y="5057763"/>
            <a:ext cx="443133" cy="4220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C78A908F-0F61-4A04-B67A-D53E2F6FA8C1}"/>
              </a:ext>
            </a:extLst>
          </p:cNvPr>
          <p:cNvSpPr/>
          <p:nvPr/>
        </p:nvSpPr>
        <p:spPr>
          <a:xfrm>
            <a:off x="743594" y="5767822"/>
            <a:ext cx="443133" cy="422031"/>
          </a:xfrm>
          <a:prstGeom prst="roundRect">
            <a:avLst/>
          </a:prstGeom>
          <a:solidFill>
            <a:srgbClr val="11B4E6"/>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BB065B55-46DE-4AE2-9912-B8D5FB7BF559}"/>
              </a:ext>
            </a:extLst>
          </p:cNvPr>
          <p:cNvSpPr txBox="1"/>
          <p:nvPr/>
        </p:nvSpPr>
        <p:spPr>
          <a:xfrm>
            <a:off x="147912" y="6494735"/>
            <a:ext cx="4502574" cy="276999"/>
          </a:xfrm>
          <a:prstGeom prst="rect">
            <a:avLst/>
          </a:prstGeom>
          <a:noFill/>
        </p:spPr>
        <p:txBody>
          <a:bodyPr wrap="square" rtlCol="0">
            <a:spAutoFit/>
          </a:bodyPr>
          <a:lstStyle/>
          <a:p>
            <a:r>
              <a:rPr lang="en-GB" sz="1200" b="0" i="1" u="none" strike="noStrike" baseline="0" dirty="0">
                <a:solidFill>
                  <a:srgbClr val="211D1E"/>
                </a:solidFill>
                <a:latin typeface="Arial" panose="020B0604020202020204" pitchFamily="34" charset="0"/>
                <a:cs typeface="Arial" panose="020B0604020202020204" pitchFamily="34" charset="0"/>
              </a:rPr>
              <a:t>HEOR, health economic and outcomes research</a:t>
            </a:r>
            <a:endParaRPr lang="en-GB" sz="1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8943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73C50-0ECC-1B49-813F-C79A2681767F}"/>
              </a:ext>
            </a:extLst>
          </p:cNvPr>
          <p:cNvSpPr>
            <a:spLocks noGrp="1"/>
          </p:cNvSpPr>
          <p:nvPr>
            <p:ph type="title"/>
          </p:nvPr>
        </p:nvSpPr>
        <p:spPr/>
        <p:txBody>
          <a:bodyPr>
            <a:normAutofit fontScale="90000"/>
          </a:bodyPr>
          <a:lstStyle/>
          <a:p>
            <a:r>
              <a:rPr lang="en-US" dirty="0"/>
              <a:t>How does this work alongside our [organisation] programme</a:t>
            </a:r>
          </a:p>
        </p:txBody>
      </p:sp>
      <p:sp>
        <p:nvSpPr>
          <p:cNvPr id="3" name="Text Placeholder 2">
            <a:extLst>
              <a:ext uri="{FF2B5EF4-FFF2-40B4-BE49-F238E27FC236}">
                <a16:creationId xmlns:a16="http://schemas.microsoft.com/office/drawing/2014/main" id="{65C81DD8-F9AA-6641-8245-5C740F96FB5E}"/>
              </a:ext>
            </a:extLst>
          </p:cNvPr>
          <p:cNvSpPr>
            <a:spLocks noGrp="1"/>
          </p:cNvSpPr>
          <p:nvPr>
            <p:ph type="body" sz="quarter" idx="13"/>
          </p:nvPr>
        </p:nvSpPr>
        <p:spPr/>
        <p:txBody>
          <a:bodyPr/>
          <a:lstStyle/>
          <a:p>
            <a:pPr marL="0" indent="0">
              <a:buNone/>
            </a:pPr>
            <a:r>
              <a:rPr lang="en-US" dirty="0"/>
              <a:t>The HCA CPD Standards Framework has been developed to support </a:t>
            </a:r>
            <a:r>
              <a:rPr lang="en-US" dirty="0" err="1"/>
              <a:t>organisation’s</a:t>
            </a:r>
            <a:r>
              <a:rPr lang="en-US" dirty="0"/>
              <a:t> existing training </a:t>
            </a:r>
            <a:r>
              <a:rPr lang="en-US" dirty="0" err="1"/>
              <a:t>programmes</a:t>
            </a:r>
            <a:endParaRPr lang="en-US" dirty="0"/>
          </a:p>
          <a:p>
            <a:pPr marL="0" indent="0">
              <a:buNone/>
            </a:pPr>
            <a:endParaRPr lang="en-US" dirty="0"/>
          </a:p>
          <a:p>
            <a:pPr marL="0" indent="0">
              <a:buNone/>
            </a:pPr>
            <a:r>
              <a:rPr lang="en-US" dirty="0">
                <a:solidFill>
                  <a:srgbClr val="FF0000"/>
                </a:solidFill>
              </a:rPr>
              <a:t>[</a:t>
            </a:r>
            <a:r>
              <a:rPr lang="en-US" dirty="0" err="1">
                <a:solidFill>
                  <a:srgbClr val="FF0000"/>
                </a:solidFill>
              </a:rPr>
              <a:t>Organisation</a:t>
            </a:r>
            <a:r>
              <a:rPr lang="en-US" dirty="0">
                <a:solidFill>
                  <a:srgbClr val="FF0000"/>
                </a:solidFill>
              </a:rPr>
              <a:t> to insert further detail]</a:t>
            </a:r>
          </a:p>
        </p:txBody>
      </p:sp>
    </p:spTree>
    <p:extLst>
      <p:ext uri="{BB962C8B-B14F-4D97-AF65-F5344CB8AC3E}">
        <p14:creationId xmlns:p14="http://schemas.microsoft.com/office/powerpoint/2010/main" val="3446917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E431B1-5D51-4028-AF7F-F1E0D507200D}"/>
              </a:ext>
            </a:extLst>
          </p:cNvPr>
          <p:cNvSpPr>
            <a:spLocks noGrp="1"/>
          </p:cNvSpPr>
          <p:nvPr>
            <p:ph type="title"/>
          </p:nvPr>
        </p:nvSpPr>
        <p:spPr/>
        <p:txBody>
          <a:bodyPr/>
          <a:lstStyle/>
          <a:p>
            <a:r>
              <a:rPr lang="en-GB" dirty="0"/>
              <a:t>A platform for tracking CPD points</a:t>
            </a:r>
            <a:endParaRPr lang="en-US" dirty="0"/>
          </a:p>
        </p:txBody>
      </p:sp>
      <p:sp>
        <p:nvSpPr>
          <p:cNvPr id="4" name="Text Placeholder 3">
            <a:extLst>
              <a:ext uri="{FF2B5EF4-FFF2-40B4-BE49-F238E27FC236}">
                <a16:creationId xmlns:a16="http://schemas.microsoft.com/office/drawing/2014/main" id="{77F69E11-1196-4F60-8BAB-1B5162933299}"/>
              </a:ext>
            </a:extLst>
          </p:cNvPr>
          <p:cNvSpPr>
            <a:spLocks noGrp="1"/>
          </p:cNvSpPr>
          <p:nvPr>
            <p:ph type="body" sz="quarter" idx="13"/>
          </p:nvPr>
        </p:nvSpPr>
        <p:spPr>
          <a:xfrm>
            <a:off x="442913" y="1449388"/>
            <a:ext cx="7152506" cy="4356100"/>
          </a:xfrm>
        </p:spPr>
        <p:txBody>
          <a:bodyPr>
            <a:normAutofit lnSpcReduction="10000"/>
          </a:bodyPr>
          <a:lstStyle/>
          <a:p>
            <a:r>
              <a:rPr lang="en-GB" dirty="0"/>
              <a:t>An online platform has been developed for you to use to record CPD activities and submit for annual certification </a:t>
            </a:r>
            <a:r>
              <a:rPr lang="en-GB" u="sng" dirty="0">
                <a:hlinkClick r:id="rId3"/>
              </a:rPr>
              <a:t>www.MyCPD.healthcare</a:t>
            </a:r>
            <a:endParaRPr lang="en-GB" u="sng" dirty="0"/>
          </a:p>
          <a:p>
            <a:pPr lvl="1"/>
            <a:r>
              <a:rPr lang="en-GB" dirty="0"/>
              <a:t>The platform is free to use</a:t>
            </a:r>
          </a:p>
          <a:p>
            <a:pPr lvl="1"/>
            <a:r>
              <a:rPr lang="en-GB" dirty="0"/>
              <a:t>Available to members in their Members’ Area of website (</a:t>
            </a:r>
            <a:r>
              <a:rPr lang="en-GB" dirty="0" err="1"/>
              <a:t>MyCPD</a:t>
            </a:r>
            <a:r>
              <a:rPr lang="en-GB" dirty="0"/>
              <a:t>)</a:t>
            </a:r>
          </a:p>
          <a:p>
            <a:r>
              <a:rPr lang="en-GB" dirty="0"/>
              <a:t>HCA CPD courses you attend will automatically be added to your record</a:t>
            </a:r>
          </a:p>
          <a:p>
            <a:r>
              <a:rPr lang="en-GB" dirty="0"/>
              <a:t>At the end of a 12-month cycle, your manager will need to approve the record</a:t>
            </a:r>
          </a:p>
          <a:p>
            <a:r>
              <a:rPr lang="en-US" dirty="0"/>
              <a:t>Those reaching the required standards in a 12-month cycle will be </a:t>
            </a:r>
            <a:r>
              <a:rPr lang="en-GB" dirty="0"/>
              <a:t>eligible to display an </a:t>
            </a:r>
            <a:r>
              <a:rPr lang="en-GB" b="1" dirty="0"/>
              <a:t>HCA Certified to CPD Standards logo</a:t>
            </a:r>
            <a:r>
              <a:rPr lang="en-GB" dirty="0"/>
              <a:t> on their email signature, etc</a:t>
            </a:r>
          </a:p>
          <a:p>
            <a:r>
              <a:rPr lang="en-GB" dirty="0"/>
              <a:t>Spot checks of submissions will be carried out by</a:t>
            </a:r>
            <a:br>
              <a:rPr lang="en-GB" dirty="0"/>
            </a:br>
            <a:r>
              <a:rPr lang="en-GB" dirty="0"/>
              <a:t>the HCA</a:t>
            </a:r>
            <a:endParaRPr lang="en-US" dirty="0"/>
          </a:p>
        </p:txBody>
      </p:sp>
      <p:pic>
        <p:nvPicPr>
          <p:cNvPr id="6" name="Picture 5">
            <a:extLst>
              <a:ext uri="{FF2B5EF4-FFF2-40B4-BE49-F238E27FC236}">
                <a16:creationId xmlns:a16="http://schemas.microsoft.com/office/drawing/2014/main" id="{0269BBA6-E4E6-4B52-B21E-96209607FCF0}"/>
              </a:ext>
            </a:extLst>
          </p:cNvPr>
          <p:cNvPicPr>
            <a:picLocks noChangeAspect="1"/>
          </p:cNvPicPr>
          <p:nvPr/>
        </p:nvPicPr>
        <p:blipFill>
          <a:blip r:embed="rId4"/>
          <a:stretch>
            <a:fillRect/>
          </a:stretch>
        </p:blipFill>
        <p:spPr>
          <a:xfrm>
            <a:off x="4808222" y="5457849"/>
            <a:ext cx="2406745" cy="1198578"/>
          </a:xfrm>
          <a:prstGeom prst="rect">
            <a:avLst/>
          </a:prstGeom>
        </p:spPr>
      </p:pic>
      <p:sp>
        <p:nvSpPr>
          <p:cNvPr id="8" name="Rectangle 7">
            <a:extLst>
              <a:ext uri="{FF2B5EF4-FFF2-40B4-BE49-F238E27FC236}">
                <a16:creationId xmlns:a16="http://schemas.microsoft.com/office/drawing/2014/main" id="{A1F85569-668A-424F-A64E-2DD3D69C2B44}"/>
              </a:ext>
            </a:extLst>
          </p:cNvPr>
          <p:cNvSpPr/>
          <p:nvPr/>
        </p:nvSpPr>
        <p:spPr>
          <a:xfrm>
            <a:off x="10446352" y="5912847"/>
            <a:ext cx="1407000" cy="9138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t>
            </a:r>
            <a:endParaRPr lang="en-US" dirty="0"/>
          </a:p>
        </p:txBody>
      </p:sp>
      <p:pic>
        <p:nvPicPr>
          <p:cNvPr id="9" name="Picture 8" descr="Graphical user interface, application, website&#10;&#10;Description automatically generated">
            <a:extLst>
              <a:ext uri="{FF2B5EF4-FFF2-40B4-BE49-F238E27FC236}">
                <a16:creationId xmlns:a16="http://schemas.microsoft.com/office/drawing/2014/main" id="{5008FAD5-D56F-4DBC-912C-C34FD3A5AA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34650" y="1397470"/>
            <a:ext cx="4119531" cy="5209720"/>
          </a:xfrm>
          <a:prstGeom prst="rect">
            <a:avLst/>
          </a:prstGeom>
          <a:noFill/>
          <a:ln w="12700">
            <a:solidFill>
              <a:srgbClr val="6B1D13"/>
            </a:solidFill>
          </a:ln>
        </p:spPr>
      </p:pic>
      <p:sp>
        <p:nvSpPr>
          <p:cNvPr id="7" name="TextBox 6">
            <a:extLst>
              <a:ext uri="{FF2B5EF4-FFF2-40B4-BE49-F238E27FC236}">
                <a16:creationId xmlns:a16="http://schemas.microsoft.com/office/drawing/2014/main" id="{6264E38E-6707-433B-BFE6-03A95DE4BA57}"/>
              </a:ext>
            </a:extLst>
          </p:cNvPr>
          <p:cNvSpPr txBox="1"/>
          <p:nvPr/>
        </p:nvSpPr>
        <p:spPr>
          <a:xfrm>
            <a:off x="6996138" y="6443833"/>
            <a:ext cx="267855" cy="326714"/>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862169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E93DD-3B5F-A24D-9D06-702AC78FAC00}"/>
              </a:ext>
            </a:extLst>
          </p:cNvPr>
          <p:cNvSpPr>
            <a:spLocks noGrp="1"/>
          </p:cNvSpPr>
          <p:nvPr>
            <p:ph type="title"/>
          </p:nvPr>
        </p:nvSpPr>
        <p:spPr/>
        <p:txBody>
          <a:bodyPr/>
          <a:lstStyle/>
          <a:p>
            <a:r>
              <a:rPr lang="en-US" dirty="0"/>
              <a:t>Sharing your experience</a:t>
            </a:r>
          </a:p>
        </p:txBody>
      </p:sp>
      <p:sp>
        <p:nvSpPr>
          <p:cNvPr id="3" name="Text Placeholder 2">
            <a:extLst>
              <a:ext uri="{FF2B5EF4-FFF2-40B4-BE49-F238E27FC236}">
                <a16:creationId xmlns:a16="http://schemas.microsoft.com/office/drawing/2014/main" id="{C716794B-976E-CF41-8B55-89EDC8C26953}"/>
              </a:ext>
            </a:extLst>
          </p:cNvPr>
          <p:cNvSpPr>
            <a:spLocks noGrp="1"/>
          </p:cNvSpPr>
          <p:nvPr>
            <p:ph type="body" sz="quarter" idx="13"/>
          </p:nvPr>
        </p:nvSpPr>
        <p:spPr>
          <a:xfrm>
            <a:off x="442914" y="1449388"/>
            <a:ext cx="6316922" cy="4356100"/>
          </a:xfrm>
        </p:spPr>
        <p:txBody>
          <a:bodyPr/>
          <a:lstStyle/>
          <a:p>
            <a:r>
              <a:rPr lang="en-US" dirty="0"/>
              <a:t>The HCA is delighted to launch a CPD Standards Framework for our sector. We would value your thoughts and feedback, please share your experience with us at </a:t>
            </a:r>
            <a:r>
              <a:rPr lang="en-US" dirty="0">
                <a:hlinkClick r:id="rId3"/>
              </a:rPr>
              <a:t>CPDStandards@the-hca.org</a:t>
            </a:r>
            <a:endParaRPr lang="en-US" dirty="0">
              <a:highlight>
                <a:srgbClr val="FFFF00"/>
              </a:highlight>
            </a:endParaRPr>
          </a:p>
          <a:p>
            <a:endParaRPr lang="en-US" dirty="0"/>
          </a:p>
          <a:p>
            <a:r>
              <a:rPr lang="en-US" dirty="0"/>
              <a:t>We would love it if you could help to ensure as many people as possible can benefit from the </a:t>
            </a:r>
            <a:br>
              <a:rPr lang="en-US" dirty="0"/>
            </a:br>
            <a:r>
              <a:rPr lang="en-US" dirty="0"/>
              <a:t>HCA CPD Standards Framework, by sharing </a:t>
            </a:r>
            <a:br>
              <a:rPr lang="en-US" dirty="0"/>
            </a:br>
            <a:r>
              <a:rPr lang="en-US" dirty="0"/>
              <a:t>your positive experiences and our ‘Year of CPD’ campaign digital assets with your networks. </a:t>
            </a:r>
            <a:br>
              <a:rPr lang="en-US" dirty="0"/>
            </a:br>
            <a:r>
              <a:rPr lang="en-US" dirty="0"/>
              <a:t>Please tag us at </a:t>
            </a:r>
            <a:r>
              <a:rPr lang="en-US" dirty="0">
                <a:solidFill>
                  <a:srgbClr val="3399FF"/>
                </a:solidFill>
              </a:rPr>
              <a:t>@Healthcare Communications Association (HCA) </a:t>
            </a:r>
            <a:r>
              <a:rPr lang="en-US" dirty="0"/>
              <a:t>on LinkedIn or </a:t>
            </a:r>
            <a:r>
              <a:rPr lang="en-US" dirty="0">
                <a:solidFill>
                  <a:srgbClr val="3399FF"/>
                </a:solidFill>
              </a:rPr>
              <a:t>@the_hca </a:t>
            </a:r>
            <a:r>
              <a:rPr lang="en-US" dirty="0"/>
              <a:t>on Twitter and use </a:t>
            </a:r>
            <a:r>
              <a:rPr lang="en-GB" dirty="0"/>
              <a:t>#MyCPDhealthcare </a:t>
            </a:r>
            <a:endParaRPr lang="en-US" dirty="0"/>
          </a:p>
        </p:txBody>
      </p:sp>
      <p:pic>
        <p:nvPicPr>
          <p:cNvPr id="3074" name="Picture 2" descr="A Five Minute Guide To… Feedback – The Teaching Delusion">
            <a:extLst>
              <a:ext uri="{FF2B5EF4-FFF2-40B4-BE49-F238E27FC236}">
                <a16:creationId xmlns:a16="http://schemas.microsoft.com/office/drawing/2014/main" id="{F35A7718-A0B7-BE48-805E-A0233FD251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9835" y="2410397"/>
            <a:ext cx="5118100" cy="158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884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32C43-FA1E-174F-B2DB-81A88E65D5E5}"/>
              </a:ext>
            </a:extLst>
          </p:cNvPr>
          <p:cNvSpPr>
            <a:spLocks noGrp="1"/>
          </p:cNvSpPr>
          <p:nvPr>
            <p:ph type="title"/>
          </p:nvPr>
        </p:nvSpPr>
        <p:spPr/>
        <p:txBody>
          <a:bodyPr/>
          <a:lstStyle/>
          <a:p>
            <a:r>
              <a:rPr lang="en-US" dirty="0"/>
              <a:t>Contents </a:t>
            </a:r>
          </a:p>
        </p:txBody>
      </p:sp>
      <p:graphicFrame>
        <p:nvGraphicFramePr>
          <p:cNvPr id="4" name="Diagram 3">
            <a:extLst>
              <a:ext uri="{FF2B5EF4-FFF2-40B4-BE49-F238E27FC236}">
                <a16:creationId xmlns:a16="http://schemas.microsoft.com/office/drawing/2014/main" id="{894F9094-0918-41B8-B31E-181C51AD17B4}"/>
              </a:ext>
            </a:extLst>
          </p:cNvPr>
          <p:cNvGraphicFramePr/>
          <p:nvPr>
            <p:extLst>
              <p:ext uri="{D42A27DB-BD31-4B8C-83A1-F6EECF244321}">
                <p14:modId xmlns:p14="http://schemas.microsoft.com/office/powerpoint/2010/main" val="1364629998"/>
              </p:ext>
            </p:extLst>
          </p:nvPr>
        </p:nvGraphicFramePr>
        <p:xfrm>
          <a:off x="442913" y="1449388"/>
          <a:ext cx="11306174" cy="4356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Placeholder 6">
            <a:extLst>
              <a:ext uri="{FF2B5EF4-FFF2-40B4-BE49-F238E27FC236}">
                <a16:creationId xmlns:a16="http://schemas.microsoft.com/office/drawing/2014/main" id="{0C5BE89E-4A8A-4E1D-8234-12E7D9C78FB8}"/>
              </a:ext>
            </a:extLst>
          </p:cNvPr>
          <p:cNvSpPr>
            <a:spLocks noGrp="1"/>
          </p:cNvSpPr>
          <p:nvPr>
            <p:ph type="body" sz="quarter" idx="14"/>
          </p:nvPr>
        </p:nvSpPr>
        <p:spPr/>
        <p:txBody>
          <a:bodyPr/>
          <a:lstStyle/>
          <a:p>
            <a:endParaRPr lang="en-GB"/>
          </a:p>
        </p:txBody>
      </p:sp>
    </p:spTree>
    <p:extLst>
      <p:ext uri="{BB962C8B-B14F-4D97-AF65-F5344CB8AC3E}">
        <p14:creationId xmlns:p14="http://schemas.microsoft.com/office/powerpoint/2010/main" val="1431910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E6FA0-1607-2C42-BAF8-0ECACC8880F2}"/>
              </a:ext>
            </a:extLst>
          </p:cNvPr>
          <p:cNvSpPr>
            <a:spLocks noGrp="1"/>
          </p:cNvSpPr>
          <p:nvPr>
            <p:ph type="title"/>
          </p:nvPr>
        </p:nvSpPr>
        <p:spPr>
          <a:xfrm>
            <a:off x="3629403" y="3397348"/>
            <a:ext cx="4821871" cy="627333"/>
          </a:xfrm>
        </p:spPr>
        <p:txBody>
          <a:bodyPr>
            <a:normAutofit fontScale="90000"/>
          </a:bodyPr>
          <a:lstStyle/>
          <a:p>
            <a:pPr algn="ctr"/>
            <a:r>
              <a:rPr lang="en-US" sz="4900" dirty="0"/>
              <a:t>Thank you</a:t>
            </a:r>
            <a:br>
              <a:rPr lang="en-US" sz="4900" dirty="0"/>
            </a:br>
            <a:r>
              <a:rPr lang="en-US" sz="4900" dirty="0"/>
              <a:t> </a:t>
            </a:r>
            <a:br>
              <a:rPr lang="en-US" sz="4900" dirty="0"/>
            </a:br>
            <a:r>
              <a:rPr lang="en-US" sz="4900" dirty="0"/>
              <a:t>Any questions</a:t>
            </a:r>
            <a:r>
              <a:rPr lang="en-US" dirty="0"/>
              <a:t>?</a:t>
            </a:r>
          </a:p>
        </p:txBody>
      </p:sp>
    </p:spTree>
    <p:extLst>
      <p:ext uri="{BB962C8B-B14F-4D97-AF65-F5344CB8AC3E}">
        <p14:creationId xmlns:p14="http://schemas.microsoft.com/office/powerpoint/2010/main" val="3937662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4678B-DB44-D541-828B-2BD0176F4E7C}"/>
              </a:ext>
            </a:extLst>
          </p:cNvPr>
          <p:cNvSpPr>
            <a:spLocks noGrp="1"/>
          </p:cNvSpPr>
          <p:nvPr>
            <p:ph type="title"/>
          </p:nvPr>
        </p:nvSpPr>
        <p:spPr/>
        <p:txBody>
          <a:bodyPr/>
          <a:lstStyle/>
          <a:p>
            <a:r>
              <a:rPr lang="en-US" dirty="0"/>
              <a:t>Appendix one: Summary of HCA CPD Standards Framework </a:t>
            </a:r>
          </a:p>
        </p:txBody>
      </p:sp>
    </p:spTree>
    <p:extLst>
      <p:ext uri="{BB962C8B-B14F-4D97-AF65-F5344CB8AC3E}">
        <p14:creationId xmlns:p14="http://schemas.microsoft.com/office/powerpoint/2010/main" val="4048984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07E63-669F-4726-A8CB-118BA6C94AFE}"/>
              </a:ext>
            </a:extLst>
          </p:cNvPr>
          <p:cNvSpPr>
            <a:spLocks noGrp="1"/>
          </p:cNvSpPr>
          <p:nvPr>
            <p:ph type="title"/>
          </p:nvPr>
        </p:nvSpPr>
        <p:spPr/>
        <p:txBody>
          <a:bodyPr>
            <a:normAutofit/>
          </a:bodyPr>
          <a:lstStyle/>
          <a:p>
            <a:r>
              <a:rPr lang="en-GB" sz="3200" dirty="0">
                <a:ea typeface="Arial" panose="020B0604020202020204" pitchFamily="34" charset="0"/>
              </a:rPr>
              <a:t>Why a</a:t>
            </a:r>
            <a:r>
              <a:rPr lang="en-GB" sz="3200" dirty="0">
                <a:effectLst/>
                <a:latin typeface="Arial" panose="020B0604020202020204" pitchFamily="34" charset="0"/>
                <a:ea typeface="Arial" panose="020B0604020202020204" pitchFamily="34" charset="0"/>
              </a:rPr>
              <a:t> CPD framework is important for our sector</a:t>
            </a:r>
            <a:endParaRPr lang="en-US" sz="5400" dirty="0"/>
          </a:p>
        </p:txBody>
      </p:sp>
      <p:sp>
        <p:nvSpPr>
          <p:cNvPr id="5" name="Text Placeholder 4">
            <a:extLst>
              <a:ext uri="{FF2B5EF4-FFF2-40B4-BE49-F238E27FC236}">
                <a16:creationId xmlns:a16="http://schemas.microsoft.com/office/drawing/2014/main" id="{C6534313-1D4A-47B8-82CE-EDE19D5AB3D2}"/>
              </a:ext>
            </a:extLst>
          </p:cNvPr>
          <p:cNvSpPr>
            <a:spLocks noGrp="1"/>
          </p:cNvSpPr>
          <p:nvPr>
            <p:ph type="body" sz="quarter" idx="13"/>
          </p:nvPr>
        </p:nvSpPr>
        <p:spPr/>
        <p:txBody>
          <a:bodyPr>
            <a:normAutofit fontScale="92500"/>
          </a:bodyPr>
          <a:lstStyle/>
          <a:p>
            <a:pPr>
              <a:lnSpc>
                <a:spcPct val="115000"/>
              </a:lnSpc>
              <a:spcAft>
                <a:spcPts val="600"/>
              </a:spcAft>
            </a:pPr>
            <a:r>
              <a:rPr lang="en-GB" sz="1800" dirty="0">
                <a:ea typeface="Arial" panose="020B0604020202020204" pitchFamily="34" charset="0"/>
              </a:rPr>
              <a:t>While the HCA </a:t>
            </a:r>
            <a:r>
              <a:rPr lang="en-GB" sz="1800" dirty="0">
                <a:effectLst/>
                <a:latin typeface="Arial" panose="020B0604020202020204" pitchFamily="34" charset="0"/>
                <a:ea typeface="Arial" panose="020B0604020202020204" pitchFamily="34" charset="0"/>
              </a:rPr>
              <a:t>offers a range of professional development opportunities, the knowledge/skills to focus on, the standards to be achieved and the ongoing commitment needed to maintain standards have not been agreed </a:t>
            </a:r>
          </a:p>
          <a:p>
            <a:pPr>
              <a:lnSpc>
                <a:spcPct val="115000"/>
              </a:lnSpc>
              <a:spcAft>
                <a:spcPts val="600"/>
              </a:spcAft>
            </a:pPr>
            <a:r>
              <a:rPr lang="en-GB" sz="1800" dirty="0">
                <a:effectLst/>
                <a:latin typeface="Arial" panose="020B0604020202020204" pitchFamily="34" charset="0"/>
                <a:ea typeface="Arial" panose="020B0604020202020204" pitchFamily="34" charset="0"/>
              </a:rPr>
              <a:t>Others provide CPD frameworks, but none focus on healthcare or cover the range of disciplines in our sector</a:t>
            </a:r>
          </a:p>
          <a:p>
            <a:pPr>
              <a:lnSpc>
                <a:spcPct val="115000"/>
              </a:lnSpc>
              <a:spcAft>
                <a:spcPts val="600"/>
              </a:spcAft>
            </a:pPr>
            <a:r>
              <a:rPr lang="en-GB" sz="1800" dirty="0">
                <a:ea typeface="Arial" panose="020B0604020202020204" pitchFamily="34" charset="0"/>
              </a:rPr>
              <a:t>A CPD framework would offer many benefits: </a:t>
            </a:r>
          </a:p>
          <a:p>
            <a:pPr lvl="1">
              <a:lnSpc>
                <a:spcPct val="115000"/>
              </a:lnSpc>
              <a:spcAft>
                <a:spcPts val="600"/>
              </a:spcAft>
            </a:pPr>
            <a:r>
              <a:rPr lang="en-GB" sz="1600" dirty="0">
                <a:ea typeface="Arial" panose="020B0604020202020204" pitchFamily="34" charset="0"/>
              </a:rPr>
              <a:t>G</a:t>
            </a:r>
            <a:r>
              <a:rPr lang="en-GB" sz="1600" dirty="0">
                <a:effectLst/>
                <a:latin typeface="Arial" panose="020B0604020202020204" pitchFamily="34" charset="0"/>
                <a:ea typeface="Arial" panose="020B0604020202020204" pitchFamily="34" charset="0"/>
              </a:rPr>
              <a:t>reater credibility for our profession as a serious discipline; helps build confidence</a:t>
            </a:r>
          </a:p>
          <a:p>
            <a:pPr lvl="1">
              <a:lnSpc>
                <a:spcPct val="115000"/>
              </a:lnSpc>
              <a:spcAft>
                <a:spcPts val="600"/>
              </a:spcAft>
            </a:pPr>
            <a:r>
              <a:rPr lang="en-GB" sz="1600" dirty="0">
                <a:ea typeface="Arial" panose="020B0604020202020204" pitchFamily="34" charset="0"/>
              </a:rPr>
              <a:t>Established standards, and the c</a:t>
            </a:r>
            <a:r>
              <a:rPr lang="en-GB" sz="1600" dirty="0">
                <a:effectLst/>
                <a:latin typeface="Arial" panose="020B0604020202020204" pitchFamily="34" charset="0"/>
                <a:ea typeface="Arial" panose="020B0604020202020204" pitchFamily="34" charset="0"/>
              </a:rPr>
              <a:t>redibility and confidence they bring, should help attract and retaining talent</a:t>
            </a:r>
          </a:p>
          <a:p>
            <a:pPr lvl="1">
              <a:lnSpc>
                <a:spcPct val="115000"/>
              </a:lnSpc>
              <a:spcAft>
                <a:spcPts val="600"/>
              </a:spcAft>
            </a:pPr>
            <a:r>
              <a:rPr lang="en-GB" sz="1600" dirty="0">
                <a:effectLst/>
                <a:latin typeface="Arial" panose="020B0604020202020204" pitchFamily="34" charset="0"/>
                <a:ea typeface="Arial" panose="020B0604020202020204" pitchFamily="34" charset="0"/>
              </a:rPr>
              <a:t>Standards </a:t>
            </a:r>
            <a:r>
              <a:rPr lang="en-GB" sz="1600" dirty="0">
                <a:ea typeface="Arial" panose="020B0604020202020204" pitchFamily="34" charset="0"/>
              </a:rPr>
              <a:t>also</a:t>
            </a:r>
            <a:r>
              <a:rPr lang="en-GB" sz="1600" dirty="0">
                <a:effectLst/>
                <a:latin typeface="Arial" panose="020B0604020202020204" pitchFamily="34" charset="0"/>
                <a:ea typeface="Arial" panose="020B0604020202020204" pitchFamily="34" charset="0"/>
              </a:rPr>
              <a:t> help ensure equity for individuals joining from a diverse range of backgrounds, by clarifying expectations</a:t>
            </a:r>
          </a:p>
          <a:p>
            <a:pPr lvl="1">
              <a:lnSpc>
                <a:spcPct val="115000"/>
              </a:lnSpc>
              <a:spcAft>
                <a:spcPts val="600"/>
              </a:spcAft>
            </a:pPr>
            <a:r>
              <a:rPr lang="en-GB" sz="1600" dirty="0">
                <a:effectLst/>
                <a:latin typeface="Arial" panose="020B0604020202020204" pitchFamily="34" charset="0"/>
                <a:ea typeface="Arial" panose="020B0604020202020204" pitchFamily="34" charset="0"/>
              </a:rPr>
              <a:t>A framework aids common understanding across the different organisations and disciplines within healthcare communications</a:t>
            </a:r>
          </a:p>
          <a:p>
            <a:pPr lvl="1">
              <a:lnSpc>
                <a:spcPct val="115000"/>
              </a:lnSpc>
              <a:spcAft>
                <a:spcPts val="600"/>
              </a:spcAft>
            </a:pPr>
            <a:r>
              <a:rPr lang="en-GB" sz="1600" dirty="0">
                <a:effectLst/>
                <a:latin typeface="Arial" panose="020B0604020202020204" pitchFamily="34" charset="0"/>
                <a:ea typeface="Arial" panose="020B0604020202020204" pitchFamily="34" charset="0"/>
              </a:rPr>
              <a:t>By outlining the ongoing commitment needed, we push ourselves to constantly refresh our knowledge and skills, thus ensuring the latest thinking and ongoing reinvigoration of best practice </a:t>
            </a:r>
          </a:p>
          <a:p>
            <a:pPr>
              <a:lnSpc>
                <a:spcPct val="115000"/>
              </a:lnSpc>
              <a:spcAft>
                <a:spcPts val="600"/>
              </a:spcAft>
            </a:pPr>
            <a:endParaRPr lang="en-US" sz="1600" dirty="0"/>
          </a:p>
        </p:txBody>
      </p:sp>
      <p:sp>
        <p:nvSpPr>
          <p:cNvPr id="7" name="Freeform: Shape 6">
            <a:extLst>
              <a:ext uri="{FF2B5EF4-FFF2-40B4-BE49-F238E27FC236}">
                <a16:creationId xmlns:a16="http://schemas.microsoft.com/office/drawing/2014/main" id="{F0CAC72B-821D-46CC-A921-3D99CF016556}"/>
              </a:ext>
            </a:extLst>
          </p:cNvPr>
          <p:cNvSpPr/>
          <p:nvPr/>
        </p:nvSpPr>
        <p:spPr>
          <a:xfrm>
            <a:off x="2129482" y="5837282"/>
            <a:ext cx="7527814" cy="602574"/>
          </a:xfrm>
          <a:custGeom>
            <a:avLst/>
            <a:gdLst>
              <a:gd name="connsiteX0" fmla="*/ 0 w 2763056"/>
              <a:gd name="connsiteY0" fmla="*/ 0 h 1657834"/>
              <a:gd name="connsiteX1" fmla="*/ 2763056 w 2763056"/>
              <a:gd name="connsiteY1" fmla="*/ 0 h 1657834"/>
              <a:gd name="connsiteX2" fmla="*/ 2763056 w 2763056"/>
              <a:gd name="connsiteY2" fmla="*/ 1657834 h 1657834"/>
              <a:gd name="connsiteX3" fmla="*/ 0 w 2763056"/>
              <a:gd name="connsiteY3" fmla="*/ 1657834 h 1657834"/>
              <a:gd name="connsiteX4" fmla="*/ 0 w 2763056"/>
              <a:gd name="connsiteY4" fmla="*/ 0 h 1657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3056" h="1657834">
                <a:moveTo>
                  <a:pt x="0" y="0"/>
                </a:moveTo>
                <a:lnTo>
                  <a:pt x="2763056" y="0"/>
                </a:lnTo>
                <a:lnTo>
                  <a:pt x="2763056" y="1657834"/>
                </a:lnTo>
                <a:lnTo>
                  <a:pt x="0" y="1657834"/>
                </a:lnTo>
                <a:lnTo>
                  <a:pt x="0" y="0"/>
                </a:lnTo>
                <a:close/>
              </a:path>
            </a:pathLst>
          </a:custGeom>
          <a:solidFill>
            <a:schemeClr val="accent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150" tIns="57150" rIns="57150" bIns="57150" numCol="1" spcCol="1270" anchor="ctr" anchorCtr="0">
            <a:noAutofit/>
          </a:bodyPr>
          <a:lstStyle/>
          <a:p>
            <a:pPr algn="ctr">
              <a:lnSpc>
                <a:spcPct val="115000"/>
              </a:lnSpc>
              <a:spcAft>
                <a:spcPts val="600"/>
              </a:spcAft>
            </a:pPr>
            <a:r>
              <a:rPr lang="en-GB" sz="2000" b="1" dirty="0">
                <a:latin typeface="Arial" panose="020B0604020202020204" pitchFamily="34" charset="0"/>
                <a:ea typeface="Arial" panose="020B0604020202020204" pitchFamily="34" charset="0"/>
                <a:cs typeface="Arial" panose="020B0604020202020204" pitchFamily="34" charset="0"/>
              </a:rPr>
              <a:t>A CPD framework will help advance our sector</a:t>
            </a:r>
          </a:p>
        </p:txBody>
      </p:sp>
    </p:spTree>
    <p:extLst>
      <p:ext uri="{BB962C8B-B14F-4D97-AF65-F5344CB8AC3E}">
        <p14:creationId xmlns:p14="http://schemas.microsoft.com/office/powerpoint/2010/main" val="3260761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07E63-669F-4726-A8CB-118BA6C94AFE}"/>
              </a:ext>
            </a:extLst>
          </p:cNvPr>
          <p:cNvSpPr>
            <a:spLocks noGrp="1"/>
          </p:cNvSpPr>
          <p:nvPr>
            <p:ph type="title"/>
          </p:nvPr>
        </p:nvSpPr>
        <p:spPr/>
        <p:txBody>
          <a:bodyPr>
            <a:normAutofit/>
          </a:bodyPr>
          <a:lstStyle/>
          <a:p>
            <a:r>
              <a:rPr lang="en-GB" sz="3200" dirty="0">
                <a:ea typeface="Arial" panose="020B0604020202020204" pitchFamily="34" charset="0"/>
              </a:rPr>
              <a:t>The approach we took to developing a </a:t>
            </a:r>
            <a:r>
              <a:rPr lang="en-GB" sz="3200" dirty="0">
                <a:effectLst/>
                <a:latin typeface="Arial" panose="020B0604020202020204" pitchFamily="34" charset="0"/>
                <a:ea typeface="Arial" panose="020B0604020202020204" pitchFamily="34" charset="0"/>
              </a:rPr>
              <a:t>CPD framework</a:t>
            </a:r>
            <a:endParaRPr lang="en-US" sz="5400" dirty="0"/>
          </a:p>
        </p:txBody>
      </p:sp>
      <p:sp>
        <p:nvSpPr>
          <p:cNvPr id="17" name="Oval 16">
            <a:extLst>
              <a:ext uri="{FF2B5EF4-FFF2-40B4-BE49-F238E27FC236}">
                <a16:creationId xmlns:a16="http://schemas.microsoft.com/office/drawing/2014/main" id="{2E125A0E-A11A-4A02-B537-04807BFBDE8D}"/>
              </a:ext>
            </a:extLst>
          </p:cNvPr>
          <p:cNvSpPr/>
          <p:nvPr/>
        </p:nvSpPr>
        <p:spPr>
          <a:xfrm>
            <a:off x="6983813" y="1794762"/>
            <a:ext cx="3120755" cy="1071458"/>
          </a:xfrm>
          <a:prstGeom prst="ellipse">
            <a:avLst/>
          </a:prstGeom>
        </p:spPr>
        <p:style>
          <a:lnRef idx="0">
            <a:schemeClr val="accent5">
              <a:hueOff val="0"/>
              <a:satOff val="0"/>
              <a:lumOff val="0"/>
              <a:alphaOff val="0"/>
            </a:schemeClr>
          </a:lnRef>
          <a:fillRef idx="1">
            <a:schemeClr val="accent5">
              <a:tint val="50000"/>
              <a:alpha val="40000"/>
              <a:hueOff val="0"/>
              <a:satOff val="0"/>
              <a:lumOff val="0"/>
              <a:alphaOff val="0"/>
            </a:schemeClr>
          </a:fillRef>
          <a:effectRef idx="0">
            <a:schemeClr val="accent5">
              <a:tint val="50000"/>
              <a:alpha val="40000"/>
              <a:hueOff val="0"/>
              <a:satOff val="0"/>
              <a:lumOff val="0"/>
              <a:alphaOff val="0"/>
            </a:schemeClr>
          </a:effectRef>
          <a:fontRef idx="minor">
            <a:schemeClr val="lt1">
              <a:hueOff val="0"/>
              <a:satOff val="0"/>
              <a:lumOff val="0"/>
              <a:alphaOff val="0"/>
            </a:schemeClr>
          </a:fontRef>
        </p:style>
      </p:sp>
      <p:sp>
        <p:nvSpPr>
          <p:cNvPr id="18" name="Arrow: Down 17">
            <a:extLst>
              <a:ext uri="{FF2B5EF4-FFF2-40B4-BE49-F238E27FC236}">
                <a16:creationId xmlns:a16="http://schemas.microsoft.com/office/drawing/2014/main" id="{2FF7426E-99F1-49FE-8BBD-3D19D8E4A30B}"/>
              </a:ext>
            </a:extLst>
          </p:cNvPr>
          <p:cNvSpPr/>
          <p:nvPr/>
        </p:nvSpPr>
        <p:spPr>
          <a:xfrm>
            <a:off x="8217832" y="4521175"/>
            <a:ext cx="604797" cy="382664"/>
          </a:xfrm>
          <a:prstGeom prst="downArrow">
            <a:avLst/>
          </a:prstGeom>
        </p:spPr>
        <p:style>
          <a:lnRef idx="2">
            <a:schemeClr val="lt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19" name="Freeform: Shape 18">
            <a:extLst>
              <a:ext uri="{FF2B5EF4-FFF2-40B4-BE49-F238E27FC236}">
                <a16:creationId xmlns:a16="http://schemas.microsoft.com/office/drawing/2014/main" id="{C6BF8646-B52A-4E1E-A768-661BF62518AF}"/>
              </a:ext>
            </a:extLst>
          </p:cNvPr>
          <p:cNvSpPr/>
          <p:nvPr/>
        </p:nvSpPr>
        <p:spPr>
          <a:xfrm>
            <a:off x="6287630" y="5185407"/>
            <a:ext cx="4799505" cy="717494"/>
          </a:xfrm>
          <a:custGeom>
            <a:avLst/>
            <a:gdLst>
              <a:gd name="connsiteX0" fmla="*/ 0 w 4535647"/>
              <a:gd name="connsiteY0" fmla="*/ 0 h 816768"/>
              <a:gd name="connsiteX1" fmla="*/ 4535647 w 4535647"/>
              <a:gd name="connsiteY1" fmla="*/ 0 h 816768"/>
              <a:gd name="connsiteX2" fmla="*/ 4535647 w 4535647"/>
              <a:gd name="connsiteY2" fmla="*/ 816768 h 816768"/>
              <a:gd name="connsiteX3" fmla="*/ 0 w 4535647"/>
              <a:gd name="connsiteY3" fmla="*/ 816768 h 816768"/>
              <a:gd name="connsiteX4" fmla="*/ 0 w 4535647"/>
              <a:gd name="connsiteY4" fmla="*/ 0 h 816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5647" h="816768">
                <a:moveTo>
                  <a:pt x="0" y="0"/>
                </a:moveTo>
                <a:lnTo>
                  <a:pt x="4535647" y="0"/>
                </a:lnTo>
                <a:lnTo>
                  <a:pt x="4535647" y="816768"/>
                </a:lnTo>
                <a:lnTo>
                  <a:pt x="0" y="81676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100" kern="1200" dirty="0">
                <a:latin typeface="Arial" panose="020B0604020202020204" pitchFamily="34" charset="0"/>
                <a:cs typeface="Arial" panose="020B0604020202020204" pitchFamily="34" charset="0"/>
              </a:rPr>
              <a:t>Professional Development Standing Committee (includes representatives from pharmaceutical companies, agencies and PAG) drafted recommendations</a:t>
            </a:r>
            <a:endParaRPr lang="en-US" sz="1100" kern="1200" dirty="0">
              <a:latin typeface="Arial" panose="020B0604020202020204" pitchFamily="34" charset="0"/>
              <a:cs typeface="Arial" panose="020B0604020202020204" pitchFamily="34" charset="0"/>
            </a:endParaRPr>
          </a:p>
        </p:txBody>
      </p:sp>
      <p:sp>
        <p:nvSpPr>
          <p:cNvPr id="20" name="Freeform: Shape 19">
            <a:extLst>
              <a:ext uri="{FF2B5EF4-FFF2-40B4-BE49-F238E27FC236}">
                <a16:creationId xmlns:a16="http://schemas.microsoft.com/office/drawing/2014/main" id="{62C00846-0667-469D-941C-DD1FD88E5904}"/>
              </a:ext>
            </a:extLst>
          </p:cNvPr>
          <p:cNvSpPr/>
          <p:nvPr/>
        </p:nvSpPr>
        <p:spPr>
          <a:xfrm>
            <a:off x="8005861" y="3108671"/>
            <a:ext cx="1088636" cy="1076241"/>
          </a:xfrm>
          <a:custGeom>
            <a:avLst/>
            <a:gdLst>
              <a:gd name="connsiteX0" fmla="*/ 0 w 1225153"/>
              <a:gd name="connsiteY0" fmla="*/ 612577 h 1225153"/>
              <a:gd name="connsiteX1" fmla="*/ 612577 w 1225153"/>
              <a:gd name="connsiteY1" fmla="*/ 0 h 1225153"/>
              <a:gd name="connsiteX2" fmla="*/ 1225154 w 1225153"/>
              <a:gd name="connsiteY2" fmla="*/ 612577 h 1225153"/>
              <a:gd name="connsiteX3" fmla="*/ 612577 w 1225153"/>
              <a:gd name="connsiteY3" fmla="*/ 1225154 h 1225153"/>
              <a:gd name="connsiteX4" fmla="*/ 0 w 1225153"/>
              <a:gd name="connsiteY4" fmla="*/ 612577 h 1225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153" h="1225153">
                <a:moveTo>
                  <a:pt x="0" y="612577"/>
                </a:moveTo>
                <a:cubicBezTo>
                  <a:pt x="0" y="274260"/>
                  <a:pt x="274260" y="0"/>
                  <a:pt x="612577" y="0"/>
                </a:cubicBezTo>
                <a:cubicBezTo>
                  <a:pt x="950894" y="0"/>
                  <a:pt x="1225154" y="274260"/>
                  <a:pt x="1225154" y="612577"/>
                </a:cubicBezTo>
                <a:cubicBezTo>
                  <a:pt x="1225154" y="950894"/>
                  <a:pt x="950894" y="1225154"/>
                  <a:pt x="612577" y="1225154"/>
                </a:cubicBezTo>
                <a:cubicBezTo>
                  <a:pt x="274260" y="1225154"/>
                  <a:pt x="0" y="950894"/>
                  <a:pt x="0" y="612577"/>
                </a:cubicBez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08000" tIns="199740" rIns="108000" bIns="199740" numCol="1" spcCol="1270" anchor="ctr" anchorCtr="0">
            <a:noAutofit/>
          </a:bodyPr>
          <a:lstStyle/>
          <a:p>
            <a:pPr marL="0" lvl="0" indent="0" algn="ctr" defTabSz="7112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1-to-1 interviews</a:t>
            </a:r>
            <a:endParaRPr lang="en-US" sz="1400" kern="1200" dirty="0">
              <a:latin typeface="Arial" panose="020B0604020202020204" pitchFamily="34" charset="0"/>
              <a:cs typeface="Arial" panose="020B0604020202020204" pitchFamily="34" charset="0"/>
            </a:endParaRPr>
          </a:p>
        </p:txBody>
      </p:sp>
      <p:sp>
        <p:nvSpPr>
          <p:cNvPr id="21" name="Freeform: Shape 20">
            <a:extLst>
              <a:ext uri="{FF2B5EF4-FFF2-40B4-BE49-F238E27FC236}">
                <a16:creationId xmlns:a16="http://schemas.microsoft.com/office/drawing/2014/main" id="{62071116-6414-48E3-AEDF-D7844C0E8F42}"/>
              </a:ext>
            </a:extLst>
          </p:cNvPr>
          <p:cNvSpPr/>
          <p:nvPr/>
        </p:nvSpPr>
        <p:spPr>
          <a:xfrm>
            <a:off x="7234378" y="2089071"/>
            <a:ext cx="1088636" cy="1076241"/>
          </a:xfrm>
          <a:custGeom>
            <a:avLst/>
            <a:gdLst>
              <a:gd name="connsiteX0" fmla="*/ 0 w 1225153"/>
              <a:gd name="connsiteY0" fmla="*/ 612577 h 1225153"/>
              <a:gd name="connsiteX1" fmla="*/ 612577 w 1225153"/>
              <a:gd name="connsiteY1" fmla="*/ 0 h 1225153"/>
              <a:gd name="connsiteX2" fmla="*/ 1225154 w 1225153"/>
              <a:gd name="connsiteY2" fmla="*/ 612577 h 1225153"/>
              <a:gd name="connsiteX3" fmla="*/ 612577 w 1225153"/>
              <a:gd name="connsiteY3" fmla="*/ 1225154 h 1225153"/>
              <a:gd name="connsiteX4" fmla="*/ 0 w 1225153"/>
              <a:gd name="connsiteY4" fmla="*/ 612577 h 1225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153" h="1225153">
                <a:moveTo>
                  <a:pt x="0" y="612577"/>
                </a:moveTo>
                <a:cubicBezTo>
                  <a:pt x="0" y="274260"/>
                  <a:pt x="274260" y="0"/>
                  <a:pt x="612577" y="0"/>
                </a:cubicBezTo>
                <a:cubicBezTo>
                  <a:pt x="950894" y="0"/>
                  <a:pt x="1225154" y="274260"/>
                  <a:pt x="1225154" y="612577"/>
                </a:cubicBezTo>
                <a:cubicBezTo>
                  <a:pt x="1225154" y="950894"/>
                  <a:pt x="950894" y="1225154"/>
                  <a:pt x="612577" y="1225154"/>
                </a:cubicBezTo>
                <a:cubicBezTo>
                  <a:pt x="274260" y="1225154"/>
                  <a:pt x="0" y="950894"/>
                  <a:pt x="0" y="612577"/>
                </a:cubicBezTo>
                <a:close/>
              </a:path>
            </a:pathLst>
          </a:custGeom>
          <a:solidFill>
            <a:schemeClr val="accent4"/>
          </a:solidFill>
        </p:spPr>
        <p:style>
          <a:lnRef idx="2">
            <a:schemeClr val="lt1">
              <a:hueOff val="0"/>
              <a:satOff val="0"/>
              <a:lumOff val="0"/>
              <a:alphaOff val="0"/>
            </a:schemeClr>
          </a:lnRef>
          <a:fillRef idx="1">
            <a:scrgbClr r="0" g="0" b="0"/>
          </a:fillRef>
          <a:effectRef idx="0">
            <a:schemeClr val="accent5">
              <a:hueOff val="-7721750"/>
              <a:satOff val="5813"/>
              <a:lumOff val="8627"/>
              <a:alphaOff val="0"/>
            </a:schemeClr>
          </a:effectRef>
          <a:fontRef idx="minor">
            <a:schemeClr val="lt1"/>
          </a:fontRef>
        </p:style>
        <p:txBody>
          <a:bodyPr spcFirstLastPara="0" vert="horz" wrap="square" lIns="199740" tIns="199740" rIns="199740" bIns="199740" numCol="1" spcCol="1270" anchor="ctr" anchorCtr="0">
            <a:noAutofit/>
          </a:bodyPr>
          <a:lstStyle/>
          <a:p>
            <a:pPr marL="0" lvl="0" indent="0" algn="ctr" defTabSz="7112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Desk research</a:t>
            </a:r>
            <a:endParaRPr lang="en-US" sz="1400" kern="1200" dirty="0">
              <a:latin typeface="Arial" panose="020B0604020202020204" pitchFamily="34" charset="0"/>
              <a:cs typeface="Arial" panose="020B0604020202020204" pitchFamily="34" charset="0"/>
            </a:endParaRPr>
          </a:p>
        </p:txBody>
      </p:sp>
      <p:sp>
        <p:nvSpPr>
          <p:cNvPr id="22" name="Freeform: Shape 21">
            <a:extLst>
              <a:ext uri="{FF2B5EF4-FFF2-40B4-BE49-F238E27FC236}">
                <a16:creationId xmlns:a16="http://schemas.microsoft.com/office/drawing/2014/main" id="{D1094E52-AC7C-4A5F-A200-D58C96704B1F}"/>
              </a:ext>
            </a:extLst>
          </p:cNvPr>
          <p:cNvSpPr/>
          <p:nvPr/>
        </p:nvSpPr>
        <p:spPr>
          <a:xfrm>
            <a:off x="8530867" y="1938829"/>
            <a:ext cx="1088636" cy="1076241"/>
          </a:xfrm>
          <a:custGeom>
            <a:avLst/>
            <a:gdLst>
              <a:gd name="connsiteX0" fmla="*/ 0 w 1225153"/>
              <a:gd name="connsiteY0" fmla="*/ 612577 h 1225153"/>
              <a:gd name="connsiteX1" fmla="*/ 612577 w 1225153"/>
              <a:gd name="connsiteY1" fmla="*/ 0 h 1225153"/>
              <a:gd name="connsiteX2" fmla="*/ 1225154 w 1225153"/>
              <a:gd name="connsiteY2" fmla="*/ 612577 h 1225153"/>
              <a:gd name="connsiteX3" fmla="*/ 612577 w 1225153"/>
              <a:gd name="connsiteY3" fmla="*/ 1225154 h 1225153"/>
              <a:gd name="connsiteX4" fmla="*/ 0 w 1225153"/>
              <a:gd name="connsiteY4" fmla="*/ 612577 h 1225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153" h="1225153">
                <a:moveTo>
                  <a:pt x="0" y="612577"/>
                </a:moveTo>
                <a:cubicBezTo>
                  <a:pt x="0" y="274260"/>
                  <a:pt x="274260" y="0"/>
                  <a:pt x="612577" y="0"/>
                </a:cubicBezTo>
                <a:cubicBezTo>
                  <a:pt x="950894" y="0"/>
                  <a:pt x="1225154" y="274260"/>
                  <a:pt x="1225154" y="612577"/>
                </a:cubicBezTo>
                <a:cubicBezTo>
                  <a:pt x="1225154" y="950894"/>
                  <a:pt x="950894" y="1225154"/>
                  <a:pt x="612577" y="1225154"/>
                </a:cubicBezTo>
                <a:cubicBezTo>
                  <a:pt x="274260" y="1225154"/>
                  <a:pt x="0" y="950894"/>
                  <a:pt x="0" y="612577"/>
                </a:cubicBezTo>
                <a:close/>
              </a:path>
            </a:pathLst>
          </a:custGeom>
        </p:spPr>
        <p:style>
          <a:lnRef idx="2">
            <a:schemeClr val="lt1">
              <a:hueOff val="0"/>
              <a:satOff val="0"/>
              <a:lumOff val="0"/>
              <a:alphaOff val="0"/>
            </a:schemeClr>
          </a:lnRef>
          <a:fillRef idx="1">
            <a:schemeClr val="accent5">
              <a:hueOff val="-15443500"/>
              <a:satOff val="11625"/>
              <a:lumOff val="17255"/>
              <a:alphaOff val="0"/>
            </a:schemeClr>
          </a:fillRef>
          <a:effectRef idx="0">
            <a:schemeClr val="accent5">
              <a:hueOff val="-15443500"/>
              <a:satOff val="11625"/>
              <a:lumOff val="17255"/>
              <a:alphaOff val="0"/>
            </a:schemeClr>
          </a:effectRef>
          <a:fontRef idx="minor">
            <a:schemeClr val="lt1"/>
          </a:fontRef>
        </p:style>
        <p:txBody>
          <a:bodyPr spcFirstLastPara="0" vert="horz" wrap="square" lIns="199740" tIns="199740" rIns="199740" bIns="199740" numCol="1" spcCol="1270" anchor="ctr" anchorCtr="0">
            <a:noAutofit/>
          </a:bodyPr>
          <a:lstStyle/>
          <a:p>
            <a:pPr marL="0" lvl="0" indent="0" algn="ctr" defTabSz="711200">
              <a:lnSpc>
                <a:spcPct val="90000"/>
              </a:lnSpc>
              <a:spcBef>
                <a:spcPct val="0"/>
              </a:spcBef>
              <a:spcAft>
                <a:spcPct val="35000"/>
              </a:spcAft>
              <a:buNone/>
            </a:pPr>
            <a:r>
              <a:rPr lang="en-GB" sz="1400" kern="1200" dirty="0">
                <a:latin typeface="Arial" panose="020B0604020202020204" pitchFamily="34" charset="0"/>
                <a:cs typeface="Arial" panose="020B0604020202020204" pitchFamily="34" charset="0"/>
              </a:rPr>
              <a:t>Annual bench-marking survey</a:t>
            </a:r>
            <a:endParaRPr lang="en-US" sz="1400" kern="1200" dirty="0">
              <a:latin typeface="Arial" panose="020B0604020202020204" pitchFamily="34" charset="0"/>
              <a:cs typeface="Arial" panose="020B0604020202020204" pitchFamily="34" charset="0"/>
            </a:endParaRPr>
          </a:p>
        </p:txBody>
      </p:sp>
      <p:sp>
        <p:nvSpPr>
          <p:cNvPr id="23" name="Shape 22">
            <a:extLst>
              <a:ext uri="{FF2B5EF4-FFF2-40B4-BE49-F238E27FC236}">
                <a16:creationId xmlns:a16="http://schemas.microsoft.com/office/drawing/2014/main" id="{0F7C434F-C3F5-4FEA-806B-4E88AE3FD2AE}"/>
              </a:ext>
            </a:extLst>
          </p:cNvPr>
          <p:cNvSpPr/>
          <p:nvPr/>
        </p:nvSpPr>
        <p:spPr>
          <a:xfrm>
            <a:off x="6867442" y="1655328"/>
            <a:ext cx="3386866" cy="2678645"/>
          </a:xfrm>
          <a:prstGeom prst="funnel">
            <a:avLst/>
          </a:prstGeom>
        </p:spPr>
        <p:style>
          <a:lnRef idx="1">
            <a:schemeClr val="accent5">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lIns="0" rIns="0"/>
          <a:lstStyle/>
          <a:p>
            <a:endParaRPr lang="en-US" sz="1600" dirty="0"/>
          </a:p>
        </p:txBody>
      </p:sp>
      <p:pic>
        <p:nvPicPr>
          <p:cNvPr id="1026" name="Picture 2" descr="See the source image">
            <a:extLst>
              <a:ext uri="{FF2B5EF4-FFF2-40B4-BE49-F238E27FC236}">
                <a16:creationId xmlns:a16="http://schemas.microsoft.com/office/drawing/2014/main" id="{8C7AB25E-3E6E-4080-ACEF-A17C567F65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985" b="27365"/>
          <a:stretch/>
        </p:blipFill>
        <p:spPr bwMode="auto">
          <a:xfrm>
            <a:off x="10220939" y="2501620"/>
            <a:ext cx="1732392" cy="9121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0EAC57BF-78A0-4563-B0DA-57A7D0BAA5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70679" y="3353054"/>
            <a:ext cx="1533166" cy="102211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e the source image">
            <a:extLst>
              <a:ext uri="{FF2B5EF4-FFF2-40B4-BE49-F238E27FC236}">
                <a16:creationId xmlns:a16="http://schemas.microsoft.com/office/drawing/2014/main" id="{238381A4-A07F-411A-B73B-77BFD7FD1B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20939" y="1374720"/>
            <a:ext cx="2025281" cy="80337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ee the source image">
            <a:extLst>
              <a:ext uri="{FF2B5EF4-FFF2-40B4-BE49-F238E27FC236}">
                <a16:creationId xmlns:a16="http://schemas.microsoft.com/office/drawing/2014/main" id="{490060B6-3065-4FF6-960A-A81FF159240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3177" t="18375" r="21748" b="18094"/>
          <a:stretch/>
        </p:blipFill>
        <p:spPr bwMode="auto">
          <a:xfrm>
            <a:off x="10533350" y="4201431"/>
            <a:ext cx="1107570" cy="95820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2439A5F-0FDA-214B-A97E-3E745B3378CE}"/>
              </a:ext>
            </a:extLst>
          </p:cNvPr>
          <p:cNvSpPr txBox="1"/>
          <p:nvPr/>
        </p:nvSpPr>
        <p:spPr>
          <a:xfrm>
            <a:off x="618836" y="1375094"/>
            <a:ext cx="5621340" cy="4247317"/>
          </a:xfrm>
          <a:prstGeom prst="rect">
            <a:avLst/>
          </a:prstGeom>
          <a:noFill/>
          <a:ln w="12700">
            <a:solidFill>
              <a:srgbClr val="023B7E"/>
            </a:solidFill>
          </a:ln>
        </p:spPr>
        <p:txBody>
          <a:bodyPr wrap="square" rtlCol="0">
            <a:spAutoFit/>
          </a:bodyPr>
          <a:lstStyle/>
          <a:p>
            <a:pPr lvl="0"/>
            <a:r>
              <a:rPr lang="en-US" sz="1500" dirty="0">
                <a:latin typeface="Arial" panose="020B0604020202020204" pitchFamily="34" charset="0"/>
                <a:cs typeface="Arial" panose="020B0604020202020204" pitchFamily="34" charset="0"/>
              </a:rPr>
              <a:t>Common themes identified in our research:</a:t>
            </a:r>
          </a:p>
          <a:p>
            <a:pPr marL="540000" lvl="1" indent="-285750">
              <a:buFont typeface="Courier New" panose="02070309020205020404" pitchFamily="49" charset="0"/>
              <a:buChar char="o"/>
            </a:pPr>
            <a:r>
              <a:rPr lang="en-US" sz="1500" dirty="0">
                <a:latin typeface="Arial" panose="020B0604020202020204" pitchFamily="34" charset="0"/>
                <a:cs typeface="Arial" panose="020B0604020202020204" pitchFamily="34" charset="0"/>
              </a:rPr>
              <a:t>Points-based systems</a:t>
            </a:r>
          </a:p>
          <a:p>
            <a:pPr marL="540000" lvl="1" indent="-285750">
              <a:buFont typeface="Courier New" panose="02070309020205020404" pitchFamily="49" charset="0"/>
              <a:buChar char="o"/>
            </a:pPr>
            <a:r>
              <a:rPr lang="en-US" sz="1500" dirty="0">
                <a:latin typeface="Arial" panose="020B0604020202020204" pitchFamily="34" charset="0"/>
                <a:cs typeface="Arial" panose="020B0604020202020204" pitchFamily="34" charset="0"/>
              </a:rPr>
              <a:t>Generally based on 12-month cycle</a:t>
            </a:r>
          </a:p>
          <a:p>
            <a:pPr marL="540000" lvl="1" indent="-285750">
              <a:buFont typeface="Courier New" panose="02070309020205020404" pitchFamily="49" charset="0"/>
              <a:buChar char="o"/>
            </a:pPr>
            <a:r>
              <a:rPr lang="en-US" sz="1500" dirty="0">
                <a:latin typeface="Arial" panose="020B0604020202020204" pitchFamily="34" charset="0"/>
                <a:cs typeface="Arial" panose="020B0604020202020204" pitchFamily="34" charset="0"/>
              </a:rPr>
              <a:t>With points gained from a range of sources and activities</a:t>
            </a:r>
          </a:p>
          <a:p>
            <a:pPr marL="540000" lvl="1" indent="-285750">
              <a:buFont typeface="Courier New" panose="02070309020205020404" pitchFamily="49" charset="0"/>
              <a:buChar char="o"/>
            </a:pPr>
            <a:r>
              <a:rPr lang="en-US" sz="1500" dirty="0">
                <a:latin typeface="Arial" panose="020B0604020202020204" pitchFamily="34" charset="0"/>
                <a:cs typeface="Arial" panose="020B0604020202020204" pitchFamily="34" charset="0"/>
              </a:rPr>
              <a:t>The focus of the activities linked to a set of competencies</a:t>
            </a:r>
          </a:p>
          <a:p>
            <a:pPr lvl="0"/>
            <a:r>
              <a:rPr lang="en-US" sz="1500" dirty="0">
                <a:latin typeface="Arial" panose="020B0604020202020204" pitchFamily="34" charset="0"/>
                <a:cs typeface="Arial" panose="020B0604020202020204" pitchFamily="34" charset="0"/>
              </a:rPr>
              <a:t>Best practice from professional bodies:</a:t>
            </a:r>
          </a:p>
          <a:p>
            <a:pPr marL="540000" lvl="1" indent="-285750">
              <a:buFont typeface="Courier New" panose="02070309020205020404" pitchFamily="49" charset="0"/>
              <a:buChar char="o"/>
            </a:pPr>
            <a:r>
              <a:rPr lang="en-US" sz="1500" dirty="0">
                <a:latin typeface="Arial" panose="020B0604020202020204" pitchFamily="34" charset="0"/>
                <a:cs typeface="Arial" panose="020B0604020202020204" pitchFamily="34" charset="0"/>
              </a:rPr>
              <a:t>Led from the top but grown from the bottom</a:t>
            </a:r>
          </a:p>
          <a:p>
            <a:pPr marL="540000" lvl="1" indent="-285750">
              <a:buFont typeface="Courier New" panose="02070309020205020404" pitchFamily="49" charset="0"/>
              <a:buChar char="o"/>
            </a:pPr>
            <a:r>
              <a:rPr lang="en-US" sz="1500" dirty="0">
                <a:latin typeface="Arial" panose="020B0604020202020204" pitchFamily="34" charset="0"/>
                <a:cs typeface="Arial" panose="020B0604020202020204" pitchFamily="34" charset="0"/>
              </a:rPr>
              <a:t>Delivered via an easy and accessible system </a:t>
            </a:r>
          </a:p>
          <a:p>
            <a:pPr lvl="0"/>
            <a:r>
              <a:rPr lang="en-US" sz="1500" dirty="0">
                <a:latin typeface="Arial" panose="020B0604020202020204" pitchFamily="34" charset="0"/>
                <a:cs typeface="Arial" panose="020B0604020202020204" pitchFamily="34" charset="0"/>
              </a:rPr>
              <a:t>Our member views:</a:t>
            </a:r>
          </a:p>
          <a:p>
            <a:pPr marL="540000" lvl="1" indent="-285750">
              <a:buFont typeface="Courier New" panose="02070309020205020404" pitchFamily="49" charset="0"/>
              <a:buChar char="o"/>
            </a:pPr>
            <a:r>
              <a:rPr lang="en-US" sz="1500" dirty="0">
                <a:latin typeface="Arial" panose="020B0604020202020204" pitchFamily="34" charset="0"/>
                <a:cs typeface="Arial" panose="020B0604020202020204" pitchFamily="34" charset="0"/>
              </a:rPr>
              <a:t>CPD is an area in which the HCA could support and </a:t>
            </a:r>
            <a:br>
              <a:rPr lang="en-US" sz="1500" dirty="0">
                <a:latin typeface="Arial" panose="020B0604020202020204" pitchFamily="34" charset="0"/>
                <a:cs typeface="Arial" panose="020B0604020202020204" pitchFamily="34" charset="0"/>
              </a:rPr>
            </a:br>
            <a:r>
              <a:rPr lang="en-US" sz="1500" dirty="0">
                <a:latin typeface="Arial" panose="020B0604020202020204" pitchFamily="34" charset="0"/>
                <a:cs typeface="Arial" panose="020B0604020202020204" pitchFamily="34" charset="0"/>
              </a:rPr>
              <a:t>add value</a:t>
            </a:r>
          </a:p>
          <a:p>
            <a:pPr marL="540000" lvl="1" indent="-285750">
              <a:buFont typeface="Courier New" panose="02070309020205020404" pitchFamily="49" charset="0"/>
              <a:buChar char="o"/>
            </a:pPr>
            <a:r>
              <a:rPr lang="en-US" sz="1500" dirty="0">
                <a:latin typeface="Arial" panose="020B0604020202020204" pitchFamily="34" charset="0"/>
                <a:cs typeface="Arial" panose="020B0604020202020204" pitchFamily="34" charset="0"/>
              </a:rPr>
              <a:t>There is a need for a framework that is adaptable to support the array of disciplines, roles and levels encompassed by our sector</a:t>
            </a:r>
          </a:p>
          <a:p>
            <a:pPr marL="540000" lvl="1" indent="-285750">
              <a:buFont typeface="Courier New" panose="02070309020205020404" pitchFamily="49" charset="0"/>
              <a:buChar char="o"/>
            </a:pPr>
            <a:r>
              <a:rPr lang="en-US" sz="1500" dirty="0">
                <a:latin typeface="Arial" panose="020B0604020202020204" pitchFamily="34" charset="0"/>
                <a:cs typeface="Arial" panose="020B0604020202020204" pitchFamily="34" charset="0"/>
              </a:rPr>
              <a:t>There is a need for the framework to complement existing professional development activities of HCA members </a:t>
            </a:r>
          </a:p>
          <a:p>
            <a:pPr marL="540000" lvl="1" indent="-285750">
              <a:buFont typeface="Courier New" panose="02070309020205020404" pitchFamily="49" charset="0"/>
              <a:buChar char="o"/>
            </a:pPr>
            <a:r>
              <a:rPr lang="en-US" sz="1500" dirty="0">
                <a:latin typeface="Arial" panose="020B0604020202020204" pitchFamily="34" charset="0"/>
                <a:cs typeface="Arial" panose="020B0604020202020204" pitchFamily="34" charset="0"/>
              </a:rPr>
              <a:t>The CPD process must be simple, cost effective and efficient </a:t>
            </a:r>
          </a:p>
        </p:txBody>
      </p:sp>
    </p:spTree>
    <p:extLst>
      <p:ext uri="{BB962C8B-B14F-4D97-AF65-F5344CB8AC3E}">
        <p14:creationId xmlns:p14="http://schemas.microsoft.com/office/powerpoint/2010/main" val="6634148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3B47986-9FC0-47AC-91BB-F502A2151748}"/>
              </a:ext>
            </a:extLst>
          </p:cNvPr>
          <p:cNvSpPr>
            <a:spLocks noGrp="1"/>
          </p:cNvSpPr>
          <p:nvPr>
            <p:ph type="title"/>
          </p:nvPr>
        </p:nvSpPr>
        <p:spPr/>
        <p:txBody>
          <a:bodyPr/>
          <a:lstStyle/>
          <a:p>
            <a:r>
              <a:rPr lang="en-GB" dirty="0"/>
              <a:t>A points-based system</a:t>
            </a:r>
            <a:endParaRPr lang="en-US" dirty="0"/>
          </a:p>
        </p:txBody>
      </p:sp>
      <p:pic>
        <p:nvPicPr>
          <p:cNvPr id="16" name="Picture 15">
            <a:extLst>
              <a:ext uri="{FF2B5EF4-FFF2-40B4-BE49-F238E27FC236}">
                <a16:creationId xmlns:a16="http://schemas.microsoft.com/office/drawing/2014/main" id="{3C639530-F31C-4855-B99B-CBFD5D43588B}"/>
              </a:ext>
            </a:extLst>
          </p:cNvPr>
          <p:cNvPicPr>
            <a:picLocks noChangeAspect="1"/>
          </p:cNvPicPr>
          <p:nvPr/>
        </p:nvPicPr>
        <p:blipFill>
          <a:blip r:embed="rId3">
            <a:duotone>
              <a:schemeClr val="accent6">
                <a:shade val="45000"/>
                <a:satMod val="135000"/>
              </a:schemeClr>
              <a:prstClr val="white"/>
            </a:duotone>
          </a:blip>
          <a:stretch>
            <a:fillRect/>
          </a:stretch>
        </p:blipFill>
        <p:spPr>
          <a:xfrm>
            <a:off x="3077826" y="1231108"/>
            <a:ext cx="2074549" cy="2764445"/>
          </a:xfrm>
          <a:prstGeom prst="rect">
            <a:avLst/>
          </a:prstGeom>
        </p:spPr>
      </p:pic>
      <p:pic>
        <p:nvPicPr>
          <p:cNvPr id="18" name="Picture 17">
            <a:extLst>
              <a:ext uri="{FF2B5EF4-FFF2-40B4-BE49-F238E27FC236}">
                <a16:creationId xmlns:a16="http://schemas.microsoft.com/office/drawing/2014/main" id="{A5D6B6ED-4C55-4086-A362-C6965571B2E6}"/>
              </a:ext>
            </a:extLst>
          </p:cNvPr>
          <p:cNvPicPr>
            <a:picLocks noChangeAspect="1"/>
          </p:cNvPicPr>
          <p:nvPr/>
        </p:nvPicPr>
        <p:blipFill>
          <a:blip r:embed="rId3">
            <a:duotone>
              <a:schemeClr val="accent5">
                <a:shade val="45000"/>
                <a:satMod val="135000"/>
              </a:schemeClr>
              <a:prstClr val="white"/>
            </a:duotone>
          </a:blip>
          <a:stretch>
            <a:fillRect/>
          </a:stretch>
        </p:blipFill>
        <p:spPr>
          <a:xfrm>
            <a:off x="2158325" y="3926728"/>
            <a:ext cx="2074549" cy="2764445"/>
          </a:xfrm>
          <a:prstGeom prst="rect">
            <a:avLst/>
          </a:prstGeom>
        </p:spPr>
      </p:pic>
      <p:sp>
        <p:nvSpPr>
          <p:cNvPr id="15" name="TextBox 14">
            <a:extLst>
              <a:ext uri="{FF2B5EF4-FFF2-40B4-BE49-F238E27FC236}">
                <a16:creationId xmlns:a16="http://schemas.microsoft.com/office/drawing/2014/main" id="{69B4BC59-1480-488F-AC44-F925BC1E2AA2}"/>
              </a:ext>
            </a:extLst>
          </p:cNvPr>
          <p:cNvSpPr txBox="1"/>
          <p:nvPr/>
        </p:nvSpPr>
        <p:spPr>
          <a:xfrm>
            <a:off x="3176016" y="1903579"/>
            <a:ext cx="1763704"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6 points from Structured Learning</a:t>
            </a:r>
          </a:p>
        </p:txBody>
      </p:sp>
      <p:sp>
        <p:nvSpPr>
          <p:cNvPr id="17" name="TextBox 16">
            <a:extLst>
              <a:ext uri="{FF2B5EF4-FFF2-40B4-BE49-F238E27FC236}">
                <a16:creationId xmlns:a16="http://schemas.microsoft.com/office/drawing/2014/main" id="{63CDD529-228D-4C03-AA97-B4C5EC09E971}"/>
              </a:ext>
            </a:extLst>
          </p:cNvPr>
          <p:cNvSpPr txBox="1"/>
          <p:nvPr/>
        </p:nvSpPr>
        <p:spPr>
          <a:xfrm>
            <a:off x="2203848" y="4667284"/>
            <a:ext cx="1906627"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 points from ethics and/or codes of practice</a:t>
            </a:r>
          </a:p>
        </p:txBody>
      </p:sp>
      <p:sp>
        <p:nvSpPr>
          <p:cNvPr id="2" name="TextBox 1">
            <a:extLst>
              <a:ext uri="{FF2B5EF4-FFF2-40B4-BE49-F238E27FC236}">
                <a16:creationId xmlns:a16="http://schemas.microsoft.com/office/drawing/2014/main" id="{F6456898-5D40-4566-941C-AA9472EC18A7}"/>
              </a:ext>
            </a:extLst>
          </p:cNvPr>
          <p:cNvSpPr txBox="1"/>
          <p:nvPr/>
        </p:nvSpPr>
        <p:spPr>
          <a:xfrm>
            <a:off x="7877891" y="4956755"/>
            <a:ext cx="450257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CPD point = 1 hour learning/reflection</a:t>
            </a:r>
          </a:p>
        </p:txBody>
      </p:sp>
      <p:sp>
        <p:nvSpPr>
          <p:cNvPr id="22" name="Rectangle 21">
            <a:extLst>
              <a:ext uri="{FF2B5EF4-FFF2-40B4-BE49-F238E27FC236}">
                <a16:creationId xmlns:a16="http://schemas.microsoft.com/office/drawing/2014/main" id="{1CEE76C4-3C14-4AAA-B275-E89359489939}"/>
              </a:ext>
            </a:extLst>
          </p:cNvPr>
          <p:cNvSpPr/>
          <p:nvPr/>
        </p:nvSpPr>
        <p:spPr>
          <a:xfrm>
            <a:off x="6952059" y="1875298"/>
            <a:ext cx="4805043" cy="2983781"/>
          </a:xfrm>
          <a:prstGeom prst="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ts val="1500"/>
              </a:lnSpc>
              <a:spcBef>
                <a:spcPts val="1200"/>
              </a:spcBef>
              <a:spcAft>
                <a:spcPts val="200"/>
              </a:spcAft>
              <a:buClrTx/>
              <a:buSzTx/>
              <a:buFontTx/>
              <a:buNone/>
              <a:tabLst/>
              <a:defRPr/>
            </a:pPr>
            <a:r>
              <a:rPr kumimoji="0" lang="en-GB" sz="1600" b="1" i="0" u="none" strike="noStrike" kern="1200" cap="none" spc="0" normalizeH="0" baseline="0" noProof="0" dirty="0">
                <a:ln>
                  <a:noFill/>
                </a:ln>
                <a:solidFill>
                  <a:srgbClr val="213E7A"/>
                </a:solidFill>
                <a:effectLst/>
                <a:uLnTx/>
                <a:uFillTx/>
                <a:latin typeface="Arial" panose="020B0604020202020204" pitchFamily="34" charset="0"/>
                <a:ea typeface="Arial" panose="020B0604020202020204" pitchFamily="34" charset="0"/>
                <a:cs typeface="Arial" panose="020B0604020202020204" pitchFamily="34" charset="0"/>
              </a:rPr>
              <a:t>SUGGESTED ACTIVITIES FOR CPD:</a:t>
            </a:r>
          </a:p>
          <a:p>
            <a:pPr marL="0" marR="0" lvl="0" indent="0" algn="l" defTabSz="914400" rtl="0" eaLnBrk="1" fontAlgn="auto" latinLnBrk="0" hangingPunct="1">
              <a:lnSpc>
                <a:spcPts val="1500"/>
              </a:lnSpc>
              <a:spcBef>
                <a:spcPts val="0"/>
              </a:spcBef>
              <a:spcAft>
                <a:spcPts val="200"/>
              </a:spcAft>
              <a:buClrTx/>
              <a:buSzTx/>
              <a:buFontTx/>
              <a:buNone/>
              <a:tabLst/>
              <a:defRPr/>
            </a:pPr>
            <a:endParaRPr kumimoji="0" lang="en-GB" sz="1600" b="1" i="0" u="none" strike="noStrike" kern="1200" cap="none" spc="0" normalizeH="0" baseline="0" noProof="0" dirty="0">
              <a:ln>
                <a:noFill/>
              </a:ln>
              <a:solidFill>
                <a:srgbClr val="213E7A"/>
              </a:solidFill>
              <a:effectLst/>
              <a:uLnTx/>
              <a:uFillTx/>
              <a:latin typeface="Arial" panose="020B0604020202020204" pitchFamily="34" charset="0"/>
              <a:ea typeface="Arial" panose="020B0604020202020204" pitchFamily="34" charset="0"/>
              <a:cs typeface="Arial" panose="020B0604020202020204" pitchFamily="34" charset="0"/>
            </a:endParaRPr>
          </a:p>
          <a:p>
            <a:pPr marL="285750" marR="0" lvl="0" indent="-285750" algn="l" defTabSz="914400" rtl="0" eaLnBrk="1" fontAlgn="auto" latinLnBrk="0" hangingPunct="1">
              <a:lnSpc>
                <a:spcPts val="1500"/>
              </a:lnSpc>
              <a:spcBef>
                <a:spcPts val="0"/>
              </a:spcBef>
              <a:spcAft>
                <a:spcPts val="2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213E7A"/>
                </a:solidFill>
                <a:effectLst/>
                <a:uLnTx/>
                <a:uFillTx/>
                <a:latin typeface="Arial" panose="020B0604020202020204" pitchFamily="34" charset="0"/>
                <a:ea typeface="Arial" panose="020B0604020202020204" pitchFamily="34" charset="0"/>
                <a:cs typeface="Arial" panose="020B0604020202020204" pitchFamily="34" charset="0"/>
              </a:rPr>
              <a:t>Structured Learning</a:t>
            </a:r>
          </a:p>
          <a:p>
            <a:pPr marL="742950" marR="0" lvl="1" indent="-285750" algn="l" defTabSz="914400" rtl="0" eaLnBrk="1" fontAlgn="auto" latinLnBrk="0" hangingPunct="1">
              <a:lnSpc>
                <a:spcPts val="1500"/>
              </a:lnSpc>
              <a:spcBef>
                <a:spcPts val="0"/>
              </a:spcBef>
              <a:spcAft>
                <a:spcPts val="200"/>
              </a:spcAft>
              <a:buClrTx/>
              <a:buSzTx/>
              <a:buFont typeface="Courier New" panose="02070309020205020404" pitchFamily="49" charset="0"/>
              <a:buChar char="o"/>
              <a:tabLst/>
              <a:defRPr/>
            </a:pPr>
            <a:r>
              <a:rPr kumimoji="0" lang="en-GB" sz="1600" b="0" i="0" u="none" strike="noStrike" kern="1200" cap="none" spc="0" normalizeH="0" baseline="0" noProof="0" dirty="0">
                <a:ln>
                  <a:noFill/>
                </a:ln>
                <a:solidFill>
                  <a:srgbClr val="213E7A"/>
                </a:solidFill>
                <a:effectLst/>
                <a:uLnTx/>
                <a:uFillTx/>
                <a:latin typeface="Arial" panose="020B0604020202020204" pitchFamily="34" charset="0"/>
                <a:ea typeface="Arial" panose="020B0604020202020204" pitchFamily="34" charset="0"/>
                <a:cs typeface="Arial" panose="020B0604020202020204" pitchFamily="34" charset="0"/>
              </a:rPr>
              <a:t>Courses</a:t>
            </a:r>
            <a:endParaRPr kumimoji="0" lang="en-US" sz="1600" b="0" i="0" u="none" strike="noStrike" kern="1200" cap="none" spc="0" normalizeH="0" baseline="0" noProof="0" dirty="0">
              <a:ln>
                <a:noFill/>
              </a:ln>
              <a:solidFill>
                <a:srgbClr val="213E7A"/>
              </a:solidFill>
              <a:effectLst/>
              <a:uLnTx/>
              <a:uFillTx/>
              <a:latin typeface="Arial" panose="020B0604020202020204" pitchFamily="34" charset="0"/>
              <a:ea typeface="Arial" panose="020B0604020202020204" pitchFamily="34" charset="0"/>
              <a:cs typeface="Arial" panose="020B0604020202020204" pitchFamily="34" charset="0"/>
            </a:endParaRPr>
          </a:p>
          <a:p>
            <a:pPr marL="742950" marR="0" lvl="1" indent="-285750" algn="l" defTabSz="914400" rtl="0" eaLnBrk="1" fontAlgn="auto" latinLnBrk="0" hangingPunct="1">
              <a:lnSpc>
                <a:spcPts val="1500"/>
              </a:lnSpc>
              <a:spcBef>
                <a:spcPts val="0"/>
              </a:spcBef>
              <a:spcAft>
                <a:spcPts val="200"/>
              </a:spcAft>
              <a:buClrTx/>
              <a:buSzTx/>
              <a:buFont typeface="Courier New" panose="02070309020205020404" pitchFamily="49" charset="0"/>
              <a:buChar char="o"/>
              <a:tabLst/>
              <a:defRPr/>
            </a:pPr>
            <a:r>
              <a:rPr kumimoji="0" lang="en-GB" sz="1600" b="0" i="0" u="none" strike="noStrike" kern="1200" cap="none" spc="0" normalizeH="0" baseline="0" noProof="0" dirty="0">
                <a:ln>
                  <a:noFill/>
                </a:ln>
                <a:solidFill>
                  <a:srgbClr val="213E7A"/>
                </a:solidFill>
                <a:effectLst/>
                <a:uLnTx/>
                <a:uFillTx/>
                <a:latin typeface="Arial" panose="020B0604020202020204" pitchFamily="34" charset="0"/>
                <a:ea typeface="Arial" panose="020B0604020202020204" pitchFamily="34" charset="0"/>
                <a:cs typeface="Arial" panose="020B0604020202020204" pitchFamily="34" charset="0"/>
              </a:rPr>
              <a:t>1-to-1 training or coaching</a:t>
            </a:r>
            <a:endParaRPr kumimoji="0" lang="en-US" sz="1600" b="0" i="0" u="none" strike="noStrike" kern="1200" cap="none" spc="0" normalizeH="0" baseline="0" noProof="0" dirty="0">
              <a:ln>
                <a:noFill/>
              </a:ln>
              <a:solidFill>
                <a:srgbClr val="213E7A"/>
              </a:solidFill>
              <a:effectLst/>
              <a:uLnTx/>
              <a:uFillTx/>
              <a:latin typeface="Arial" panose="020B0604020202020204" pitchFamily="34" charset="0"/>
              <a:ea typeface="Arial" panose="020B0604020202020204" pitchFamily="34" charset="0"/>
              <a:cs typeface="Arial" panose="020B0604020202020204" pitchFamily="34" charset="0"/>
            </a:endParaRPr>
          </a:p>
          <a:p>
            <a:pPr marL="742950" marR="0" lvl="1" indent="-285750" algn="l" defTabSz="914400" rtl="0" eaLnBrk="1" fontAlgn="auto" latinLnBrk="0" hangingPunct="1">
              <a:lnSpc>
                <a:spcPts val="1500"/>
              </a:lnSpc>
              <a:spcBef>
                <a:spcPts val="0"/>
              </a:spcBef>
              <a:spcAft>
                <a:spcPts val="200"/>
              </a:spcAft>
              <a:buClrTx/>
              <a:buSzTx/>
              <a:buFont typeface="Courier New" panose="02070309020205020404" pitchFamily="49" charset="0"/>
              <a:buChar char="o"/>
              <a:tabLst/>
              <a:defRPr/>
            </a:pPr>
            <a:r>
              <a:rPr kumimoji="0" lang="en-GB" sz="1600" b="0" i="0" u="none" strike="noStrike" kern="1200" cap="none" spc="0" normalizeH="0" baseline="0" noProof="0" dirty="0">
                <a:ln>
                  <a:noFill/>
                </a:ln>
                <a:solidFill>
                  <a:srgbClr val="213E7A"/>
                </a:solidFill>
                <a:effectLst/>
                <a:uLnTx/>
                <a:uFillTx/>
                <a:latin typeface="Arial" panose="020B0604020202020204" pitchFamily="34" charset="0"/>
                <a:ea typeface="Arial" panose="020B0604020202020204" pitchFamily="34" charset="0"/>
                <a:cs typeface="Arial" panose="020B0604020202020204" pitchFamily="34" charset="0"/>
              </a:rPr>
              <a:t>Online learning</a:t>
            </a:r>
            <a:endParaRPr kumimoji="0" lang="en-US" sz="1600" b="0" i="0" u="none" strike="noStrike" kern="1200" cap="none" spc="0" normalizeH="0" baseline="0" noProof="0" dirty="0">
              <a:ln>
                <a:noFill/>
              </a:ln>
              <a:solidFill>
                <a:srgbClr val="213E7A"/>
              </a:solidFill>
              <a:effectLst/>
              <a:uLnTx/>
              <a:uFillTx/>
              <a:latin typeface="Arial" panose="020B0604020202020204" pitchFamily="34" charset="0"/>
              <a:ea typeface="Arial" panose="020B0604020202020204" pitchFamily="34" charset="0"/>
              <a:cs typeface="Arial" panose="020B0604020202020204" pitchFamily="34" charset="0"/>
            </a:endParaRPr>
          </a:p>
          <a:p>
            <a:pPr marL="285750" marR="0" lvl="0" indent="-285750" algn="l" defTabSz="914400" rtl="0" eaLnBrk="1" fontAlgn="auto" latinLnBrk="0" hangingPunct="1">
              <a:lnSpc>
                <a:spcPts val="1500"/>
              </a:lnSpc>
              <a:spcBef>
                <a:spcPts val="0"/>
              </a:spcBef>
              <a:spcAft>
                <a:spcPts val="2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213E7A"/>
                </a:solidFill>
                <a:effectLst/>
                <a:uLnTx/>
                <a:uFillTx/>
                <a:latin typeface="Arial" panose="020B0604020202020204" pitchFamily="34" charset="0"/>
                <a:ea typeface="Arial" panose="020B0604020202020204" pitchFamily="34" charset="0"/>
                <a:cs typeface="Arial" panose="020B0604020202020204" pitchFamily="34" charset="0"/>
              </a:rPr>
              <a:t>Events</a:t>
            </a:r>
          </a:p>
          <a:p>
            <a:pPr marL="285750" marR="0" lvl="0" indent="-285750" algn="l" defTabSz="914400" rtl="0" eaLnBrk="1" fontAlgn="auto" latinLnBrk="0" hangingPunct="1">
              <a:lnSpc>
                <a:spcPts val="1500"/>
              </a:lnSpc>
              <a:spcBef>
                <a:spcPts val="0"/>
              </a:spcBef>
              <a:spcAft>
                <a:spcPts val="2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213E7A"/>
                </a:solidFill>
                <a:effectLst/>
                <a:uLnTx/>
                <a:uFillTx/>
                <a:latin typeface="Arial" panose="020B0604020202020204" pitchFamily="34" charset="0"/>
                <a:ea typeface="Arial" panose="020B0604020202020204" pitchFamily="34" charset="0"/>
                <a:cs typeface="Arial" panose="020B0604020202020204" pitchFamily="34" charset="0"/>
              </a:rPr>
              <a:t>Researching, reading, writing and reviewing</a:t>
            </a:r>
          </a:p>
          <a:p>
            <a:pPr marL="285750" marR="0" lvl="0" indent="-285750" algn="l" defTabSz="914400" rtl="0" eaLnBrk="1" fontAlgn="auto" latinLnBrk="0" hangingPunct="1">
              <a:lnSpc>
                <a:spcPts val="1500"/>
              </a:lnSpc>
              <a:spcBef>
                <a:spcPts val="0"/>
              </a:spcBef>
              <a:spcAft>
                <a:spcPts val="2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213E7A"/>
                </a:solidFill>
                <a:effectLst/>
                <a:uLnTx/>
                <a:uFillTx/>
                <a:latin typeface="Arial" panose="020B0604020202020204" pitchFamily="34" charset="0"/>
                <a:ea typeface="Arial" panose="020B0604020202020204" pitchFamily="34" charset="0"/>
                <a:cs typeface="Arial" panose="020B0604020202020204" pitchFamily="34" charset="0"/>
              </a:rPr>
              <a:t>Presenting</a:t>
            </a:r>
            <a:endParaRPr kumimoji="0" lang="en-US" sz="1600" b="0" i="0" u="none" strike="noStrike" kern="1200" cap="none" spc="0" normalizeH="0" baseline="0" noProof="0" dirty="0">
              <a:ln>
                <a:noFill/>
              </a:ln>
              <a:solidFill>
                <a:srgbClr val="213E7A"/>
              </a:solidFill>
              <a:effectLst/>
              <a:uLnTx/>
              <a:uFillTx/>
              <a:latin typeface="Arial" panose="020B0604020202020204" pitchFamily="34" charset="0"/>
              <a:ea typeface="Arial" panose="020B0604020202020204" pitchFamily="34" charset="0"/>
              <a:cs typeface="Arial" panose="020B0604020202020204" pitchFamily="34" charset="0"/>
            </a:endParaRPr>
          </a:p>
          <a:p>
            <a:pPr marL="285750" marR="0" lvl="0" indent="-285750" algn="l" defTabSz="914400" rtl="0" eaLnBrk="1" fontAlgn="auto" latinLnBrk="0" hangingPunct="1">
              <a:lnSpc>
                <a:spcPts val="1500"/>
              </a:lnSpc>
              <a:spcBef>
                <a:spcPts val="0"/>
              </a:spcBef>
              <a:spcAft>
                <a:spcPts val="2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213E7A"/>
                </a:solidFill>
                <a:effectLst/>
                <a:uLnTx/>
                <a:uFillTx/>
                <a:latin typeface="Arial" panose="020B0604020202020204" pitchFamily="34" charset="0"/>
                <a:ea typeface="Arial" panose="020B0604020202020204" pitchFamily="34" charset="0"/>
                <a:cs typeface="Arial" panose="020B0604020202020204" pitchFamily="34" charset="0"/>
              </a:rPr>
              <a:t>Committee or group work</a:t>
            </a:r>
            <a:endParaRPr kumimoji="0" lang="en-US" sz="1600" b="0" i="0" u="none" strike="noStrike" kern="1200" cap="none" spc="0" normalizeH="0" baseline="0" noProof="0" dirty="0">
              <a:ln>
                <a:noFill/>
              </a:ln>
              <a:solidFill>
                <a:srgbClr val="213E7A"/>
              </a:solidFill>
              <a:effectLst/>
              <a:uLnTx/>
              <a:uFillTx/>
              <a:latin typeface="Arial" panose="020B0604020202020204" pitchFamily="34" charset="0"/>
              <a:ea typeface="Arial" panose="020B0604020202020204" pitchFamily="34" charset="0"/>
              <a:cs typeface="Arial" panose="020B0604020202020204" pitchFamily="34" charset="0"/>
            </a:endParaRPr>
          </a:p>
          <a:p>
            <a:pPr marL="285750" marR="0" lvl="0" indent="-285750" algn="l" defTabSz="914400" rtl="0" eaLnBrk="1" fontAlgn="auto" latinLnBrk="0" hangingPunct="1">
              <a:lnSpc>
                <a:spcPts val="1500"/>
              </a:lnSpc>
              <a:spcBef>
                <a:spcPts val="0"/>
              </a:spcBef>
              <a:spcAft>
                <a:spcPts val="2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213E7A"/>
                </a:solidFill>
                <a:effectLst/>
                <a:uLnTx/>
                <a:uFillTx/>
                <a:latin typeface="Arial" panose="020B0604020202020204" pitchFamily="34" charset="0"/>
                <a:ea typeface="Arial" panose="020B0604020202020204" pitchFamily="34" charset="0"/>
                <a:cs typeface="Arial" panose="020B0604020202020204" pitchFamily="34" charset="0"/>
              </a:rPr>
              <a:t>Training, coaching or mentoring others</a:t>
            </a:r>
            <a:endParaRPr kumimoji="0" lang="en-US" sz="1600" b="0" i="0" u="none" strike="noStrike" kern="1200" cap="none" spc="0" normalizeH="0" baseline="0" noProof="0" dirty="0">
              <a:ln>
                <a:noFill/>
              </a:ln>
              <a:solidFill>
                <a:srgbClr val="213E7A"/>
              </a:solidFill>
              <a:effectLst/>
              <a:uLnTx/>
              <a:uFillTx/>
              <a:latin typeface="Arial" panose="020B0604020202020204" pitchFamily="34" charset="0"/>
              <a:ea typeface="Arial" panose="020B0604020202020204" pitchFamily="34" charset="0"/>
              <a:cs typeface="Arial" panose="020B0604020202020204" pitchFamily="34" charset="0"/>
            </a:endParaRPr>
          </a:p>
          <a:p>
            <a:pPr marL="285750" marR="0" lvl="0" indent="-285750" algn="l" defTabSz="914400" rtl="0" eaLnBrk="1" fontAlgn="auto" latinLnBrk="0" hangingPunct="1">
              <a:lnSpc>
                <a:spcPts val="1500"/>
              </a:lnSpc>
              <a:spcBef>
                <a:spcPts val="0"/>
              </a:spcBef>
              <a:spcAft>
                <a:spcPts val="2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213E7A"/>
                </a:solidFill>
                <a:effectLst/>
                <a:uLnTx/>
                <a:uFillTx/>
                <a:latin typeface="Arial" panose="020B0604020202020204" pitchFamily="34" charset="0"/>
                <a:ea typeface="Arial" panose="020B0604020202020204" pitchFamily="34" charset="0"/>
                <a:cs typeface="Arial" panose="020B0604020202020204" pitchFamily="34" charset="0"/>
              </a:rPr>
              <a:t>Volunteer/pro bono work in a related area</a:t>
            </a:r>
            <a:endParaRPr kumimoji="0" lang="en-US" sz="1600" b="0" i="0" u="none" strike="noStrike" kern="1200" cap="none" spc="0" normalizeH="0" baseline="0" noProof="0" dirty="0">
              <a:ln>
                <a:noFill/>
              </a:ln>
              <a:solidFill>
                <a:srgbClr val="213E7A"/>
              </a:solidFill>
              <a:effectLst/>
              <a:uLnTx/>
              <a:uFillTx/>
              <a:latin typeface="Arial" panose="020B0604020202020204" pitchFamily="34" charset="0"/>
              <a:ea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83ECD4D3-A08C-455B-9FFC-32BAE2E46177}"/>
              </a:ext>
            </a:extLst>
          </p:cNvPr>
          <p:cNvPicPr>
            <a:picLocks noChangeAspect="1"/>
          </p:cNvPicPr>
          <p:nvPr/>
        </p:nvPicPr>
        <p:blipFill rotWithShape="1">
          <a:blip r:embed="rId3"/>
          <a:srcRect/>
          <a:stretch/>
        </p:blipFill>
        <p:spPr>
          <a:xfrm>
            <a:off x="835845" y="1205004"/>
            <a:ext cx="2074549" cy="2764445"/>
          </a:xfrm>
          <a:prstGeom prst="rect">
            <a:avLst/>
          </a:prstGeom>
        </p:spPr>
      </p:pic>
      <p:sp>
        <p:nvSpPr>
          <p:cNvPr id="12" name="TextBox 11">
            <a:extLst>
              <a:ext uri="{FF2B5EF4-FFF2-40B4-BE49-F238E27FC236}">
                <a16:creationId xmlns:a16="http://schemas.microsoft.com/office/drawing/2014/main" id="{D4B29B7A-8BBF-45B4-BD20-A1E99BF0A65A}"/>
              </a:ext>
            </a:extLst>
          </p:cNvPr>
          <p:cNvSpPr txBox="1"/>
          <p:nvPr/>
        </p:nvSpPr>
        <p:spPr>
          <a:xfrm>
            <a:off x="1109366" y="1832515"/>
            <a:ext cx="1379054"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Annual target of 32 CPD points*</a:t>
            </a:r>
          </a:p>
        </p:txBody>
      </p:sp>
      <p:pic>
        <p:nvPicPr>
          <p:cNvPr id="26" name="Picture 25">
            <a:extLst>
              <a:ext uri="{FF2B5EF4-FFF2-40B4-BE49-F238E27FC236}">
                <a16:creationId xmlns:a16="http://schemas.microsoft.com/office/drawing/2014/main" id="{E58A800B-8EDD-604D-8E71-186155A8B792}"/>
              </a:ext>
            </a:extLst>
          </p:cNvPr>
          <p:cNvPicPr>
            <a:picLocks noChangeAspect="1"/>
          </p:cNvPicPr>
          <p:nvPr/>
        </p:nvPicPr>
        <p:blipFill>
          <a:blip r:embed="rId3">
            <a:duotone>
              <a:schemeClr val="accent1">
                <a:shade val="45000"/>
                <a:satMod val="135000"/>
              </a:schemeClr>
              <a:prstClr val="white"/>
            </a:duotone>
          </a:blip>
          <a:stretch>
            <a:fillRect/>
          </a:stretch>
        </p:blipFill>
        <p:spPr>
          <a:xfrm>
            <a:off x="4499102" y="3817771"/>
            <a:ext cx="2074549" cy="2764445"/>
          </a:xfrm>
          <a:prstGeom prst="rect">
            <a:avLst/>
          </a:prstGeom>
        </p:spPr>
      </p:pic>
      <p:sp>
        <p:nvSpPr>
          <p:cNvPr id="27" name="TextBox 26">
            <a:extLst>
              <a:ext uri="{FF2B5EF4-FFF2-40B4-BE49-F238E27FC236}">
                <a16:creationId xmlns:a16="http://schemas.microsoft.com/office/drawing/2014/main" id="{E1DE23F1-225F-B343-9C77-9D977BD000D9}"/>
              </a:ext>
            </a:extLst>
          </p:cNvPr>
          <p:cNvSpPr txBox="1"/>
          <p:nvPr/>
        </p:nvSpPr>
        <p:spPr>
          <a:xfrm>
            <a:off x="4579718" y="4572035"/>
            <a:ext cx="1861895"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Points from HCA or non-HCA led activities</a:t>
            </a:r>
          </a:p>
        </p:txBody>
      </p:sp>
    </p:spTree>
    <p:extLst>
      <p:ext uri="{BB962C8B-B14F-4D97-AF65-F5344CB8AC3E}">
        <p14:creationId xmlns:p14="http://schemas.microsoft.com/office/powerpoint/2010/main" val="15275455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B6E31-3A98-6645-BD3E-77CFB5F86D72}"/>
              </a:ext>
            </a:extLst>
          </p:cNvPr>
          <p:cNvSpPr>
            <a:spLocks noGrp="1"/>
          </p:cNvSpPr>
          <p:nvPr>
            <p:ph type="title"/>
          </p:nvPr>
        </p:nvSpPr>
        <p:spPr/>
        <p:txBody>
          <a:bodyPr/>
          <a:lstStyle/>
          <a:p>
            <a:r>
              <a:rPr lang="en-US" dirty="0"/>
              <a:t>Six core competency spheres</a:t>
            </a:r>
          </a:p>
        </p:txBody>
      </p:sp>
      <p:pic>
        <p:nvPicPr>
          <p:cNvPr id="8" name="Picture 7" descr="A picture containing diagram&#10;&#10;Description automatically generated">
            <a:extLst>
              <a:ext uri="{FF2B5EF4-FFF2-40B4-BE49-F238E27FC236}">
                <a16:creationId xmlns:a16="http://schemas.microsoft.com/office/drawing/2014/main" id="{F1162933-7F0D-44B5-9641-5099E73D07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69" y="1282391"/>
            <a:ext cx="9220579" cy="5589678"/>
          </a:xfrm>
          <a:prstGeom prst="rect">
            <a:avLst/>
          </a:prstGeom>
        </p:spPr>
      </p:pic>
      <p:sp>
        <p:nvSpPr>
          <p:cNvPr id="6" name="TextBox 5">
            <a:extLst>
              <a:ext uri="{FF2B5EF4-FFF2-40B4-BE49-F238E27FC236}">
                <a16:creationId xmlns:a16="http://schemas.microsoft.com/office/drawing/2014/main" id="{FC7FEA44-844C-4EE2-B528-40BB36F78949}"/>
              </a:ext>
            </a:extLst>
          </p:cNvPr>
          <p:cNvSpPr txBox="1"/>
          <p:nvPr/>
        </p:nvSpPr>
        <p:spPr>
          <a:xfrm>
            <a:off x="9120684" y="3429000"/>
            <a:ext cx="2701144" cy="1477328"/>
          </a:xfrm>
          <a:prstGeom prst="rect">
            <a:avLst/>
          </a:prstGeom>
          <a:noFill/>
        </p:spPr>
        <p:txBody>
          <a:bodyPr wrap="square">
            <a:spAutoFit/>
          </a:bodyPr>
          <a:lstStyle/>
          <a:p>
            <a:pPr algn="ctr"/>
            <a:r>
              <a:rPr lang="en-GB" sz="1800" dirty="0">
                <a:latin typeface="Arial" panose="020B0604020202020204" pitchFamily="34" charset="0"/>
                <a:cs typeface="Arial" panose="020B0604020202020204" pitchFamily="34" charset="0"/>
              </a:rPr>
              <a:t>Weighting of points per </a:t>
            </a:r>
            <a:r>
              <a:rPr lang="en-GB" dirty="0">
                <a:latin typeface="Arial" panose="020B0604020202020204" pitchFamily="34" charset="0"/>
                <a:cs typeface="Arial" panose="020B0604020202020204" pitchFamily="34" charset="0"/>
              </a:rPr>
              <a:t>sphere will vary by level</a:t>
            </a:r>
          </a:p>
          <a:p>
            <a:pPr algn="ctr"/>
            <a:r>
              <a:rPr lang="en-GB" sz="1800" dirty="0">
                <a:latin typeface="Arial" panose="020B0604020202020204" pitchFamily="34" charset="0"/>
                <a:cs typeface="Arial" panose="020B0604020202020204" pitchFamily="34" charset="0"/>
              </a:rPr>
              <a:t>Within a sphere, the focus can be tailored to discipline, role and level</a:t>
            </a:r>
          </a:p>
        </p:txBody>
      </p:sp>
    </p:spTree>
    <p:extLst>
      <p:ext uri="{BB962C8B-B14F-4D97-AF65-F5344CB8AC3E}">
        <p14:creationId xmlns:p14="http://schemas.microsoft.com/office/powerpoint/2010/main" val="30634876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44461BD9-6A59-4C40-A0F5-DCF448DA05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9" y="12942"/>
            <a:ext cx="12282404" cy="6908852"/>
          </a:xfrm>
          <a:prstGeom prst="rect">
            <a:avLst/>
          </a:prstGeom>
        </p:spPr>
      </p:pic>
      <p:sp>
        <p:nvSpPr>
          <p:cNvPr id="9" name="TextBox 8">
            <a:extLst>
              <a:ext uri="{FF2B5EF4-FFF2-40B4-BE49-F238E27FC236}">
                <a16:creationId xmlns:a16="http://schemas.microsoft.com/office/drawing/2014/main" id="{81FAEAC1-97FB-4348-9726-954449E03509}"/>
              </a:ext>
            </a:extLst>
          </p:cNvPr>
          <p:cNvSpPr txBox="1"/>
          <p:nvPr/>
        </p:nvSpPr>
        <p:spPr>
          <a:xfrm>
            <a:off x="424873" y="4972929"/>
            <a:ext cx="11314545" cy="1415772"/>
          </a:xfrm>
          <a:prstGeom prst="rect">
            <a:avLst/>
          </a:prstGeom>
          <a:noFill/>
          <a:ln w="12700">
            <a:solidFill>
              <a:srgbClr val="023B7E"/>
            </a:solidFill>
          </a:ln>
        </p:spPr>
        <p:txBody>
          <a:bodyPr wrap="square" rtlCol="0">
            <a:sp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GB" sz="1800" b="0" i="0" u="none" strike="noStrike" kern="1200" cap="none" spc="0" normalizeH="0" baseline="0" noProof="0" dirty="0">
                <a:ln>
                  <a:noFill/>
                </a:ln>
                <a:solidFill>
                  <a:srgbClr val="211D1E"/>
                </a:solidFill>
                <a:effectLst/>
                <a:uLnTx/>
                <a:uFillTx/>
                <a:latin typeface="Gotham Book" pitchFamily="50" charset="0"/>
                <a:ea typeface="+mn-ea"/>
                <a:cs typeface="+mn-cs"/>
              </a:rPr>
              <a:t>       	</a:t>
            </a:r>
            <a:r>
              <a:rPr kumimoji="0" lang="en-GB" sz="1800" b="0" i="1" u="none" strike="noStrike" kern="1200" cap="none" spc="0" normalizeH="0" baseline="0" noProof="0" dirty="0">
                <a:ln>
                  <a:noFill/>
                </a:ln>
                <a:solidFill>
                  <a:srgbClr val="211D1E"/>
                </a:solidFill>
                <a:effectLst/>
                <a:uLnTx/>
                <a:uFillTx/>
                <a:latin typeface="Arial" panose="020B0604020202020204" pitchFamily="34" charset="0"/>
                <a:ea typeface="+mn-ea"/>
                <a:cs typeface="Arial" panose="020B0604020202020204" pitchFamily="34" charset="0"/>
              </a:rPr>
              <a:t>Example areas of focus by competency sphere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srgbClr val="211D1E"/>
                </a:solidFill>
                <a:effectLst/>
                <a:uLnTx/>
                <a:uFillTx/>
                <a:latin typeface="Arial" panose="020B0604020202020204" pitchFamily="34" charset="0"/>
                <a:ea typeface="+mn-ea"/>
                <a:cs typeface="Arial" panose="020B0604020202020204" pitchFamily="34" charset="0"/>
              </a:rPr>
              <a:t>       	Guidance on annual CPD points per competency sphere by level of experience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a:ln>
                  <a:noFill/>
                </a:ln>
                <a:solidFill>
                  <a:srgbClr val="211D1E"/>
                </a:solidFill>
                <a:effectLst/>
                <a:uLnTx/>
                <a:uFillTx/>
                <a:latin typeface="Arial" panose="020B0604020202020204" pitchFamily="34" charset="0"/>
                <a:ea typeface="+mn-ea"/>
                <a:cs typeface="Arial" panose="020B0604020202020204" pitchFamily="34" charset="0"/>
              </a:rPr>
              <a:t>	</a:t>
            </a:r>
            <a:r>
              <a:rPr kumimoji="0" lang="en-GB" sz="1400" b="0" i="1" u="none" strike="noStrike" kern="1200" cap="none" spc="0" normalizeH="0" baseline="0" noProof="0" dirty="0">
                <a:ln>
                  <a:noFill/>
                </a:ln>
                <a:solidFill>
                  <a:srgbClr val="211D1E"/>
                </a:solidFill>
                <a:effectLst/>
                <a:uLnTx/>
                <a:uFillTx/>
                <a:latin typeface="Arial" panose="020B0604020202020204" pitchFamily="34" charset="0"/>
                <a:ea typeface="+mn-ea"/>
                <a:cs typeface="Arial" panose="020B0604020202020204" pitchFamily="34" charset="0"/>
              </a:rPr>
              <a:t>Foundational equates to somebody in their first 3 years in healthcare communications,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srgbClr val="211D1E"/>
                </a:solidFill>
                <a:effectLst/>
                <a:uLnTx/>
                <a:uFillTx/>
                <a:latin typeface="Arial" panose="020B0604020202020204" pitchFamily="34" charset="0"/>
                <a:ea typeface="+mn-ea"/>
                <a:cs typeface="Arial" panose="020B0604020202020204" pitchFamily="34" charset="0"/>
              </a:rPr>
              <a:t>	mid-level to 4–8 years’ 	experience and senior to 9 years or more of experience in the industry</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Rectangle: Rounded Corners 10">
            <a:extLst>
              <a:ext uri="{FF2B5EF4-FFF2-40B4-BE49-F238E27FC236}">
                <a16:creationId xmlns:a16="http://schemas.microsoft.com/office/drawing/2014/main" id="{D92C03CB-CE54-4951-A675-32379AA20614}"/>
              </a:ext>
            </a:extLst>
          </p:cNvPr>
          <p:cNvSpPr/>
          <p:nvPr/>
        </p:nvSpPr>
        <p:spPr>
          <a:xfrm>
            <a:off x="743595" y="5057763"/>
            <a:ext cx="443133" cy="4220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Rubik Light"/>
              <a:ea typeface="+mn-ea"/>
              <a:cs typeface="+mn-cs"/>
            </a:endParaRPr>
          </a:p>
        </p:txBody>
      </p:sp>
      <p:sp>
        <p:nvSpPr>
          <p:cNvPr id="13" name="Rectangle: Rounded Corners 12">
            <a:extLst>
              <a:ext uri="{FF2B5EF4-FFF2-40B4-BE49-F238E27FC236}">
                <a16:creationId xmlns:a16="http://schemas.microsoft.com/office/drawing/2014/main" id="{C78A908F-0F61-4A04-B67A-D53E2F6FA8C1}"/>
              </a:ext>
            </a:extLst>
          </p:cNvPr>
          <p:cNvSpPr/>
          <p:nvPr/>
        </p:nvSpPr>
        <p:spPr>
          <a:xfrm>
            <a:off x="743594" y="5767822"/>
            <a:ext cx="443133" cy="422031"/>
          </a:xfrm>
          <a:prstGeom prst="roundRect">
            <a:avLst/>
          </a:prstGeom>
          <a:solidFill>
            <a:srgbClr val="11B4E6"/>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Rubik Light"/>
              <a:ea typeface="+mn-ea"/>
              <a:cs typeface="+mn-cs"/>
            </a:endParaRPr>
          </a:p>
        </p:txBody>
      </p:sp>
      <p:sp>
        <p:nvSpPr>
          <p:cNvPr id="7" name="TextBox 6">
            <a:extLst>
              <a:ext uri="{FF2B5EF4-FFF2-40B4-BE49-F238E27FC236}">
                <a16:creationId xmlns:a16="http://schemas.microsoft.com/office/drawing/2014/main" id="{BB065B55-46DE-4AE2-9912-B8D5FB7BF559}"/>
              </a:ext>
            </a:extLst>
          </p:cNvPr>
          <p:cNvSpPr txBox="1"/>
          <p:nvPr/>
        </p:nvSpPr>
        <p:spPr>
          <a:xfrm>
            <a:off x="147912" y="6494735"/>
            <a:ext cx="450257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srgbClr val="211D1E"/>
                </a:solidFill>
                <a:effectLst/>
                <a:uLnTx/>
                <a:uFillTx/>
                <a:latin typeface="Arial" panose="020B0604020202020204" pitchFamily="34" charset="0"/>
                <a:ea typeface="+mn-ea"/>
                <a:cs typeface="Arial" panose="020B0604020202020204" pitchFamily="34" charset="0"/>
              </a:rPr>
              <a:t>HEOR, health economic and outcomes research</a:t>
            </a:r>
            <a:endPar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93472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E431B1-5D51-4028-AF7F-F1E0D507200D}"/>
              </a:ext>
            </a:extLst>
          </p:cNvPr>
          <p:cNvSpPr>
            <a:spLocks noGrp="1"/>
          </p:cNvSpPr>
          <p:nvPr>
            <p:ph type="title"/>
          </p:nvPr>
        </p:nvSpPr>
        <p:spPr/>
        <p:txBody>
          <a:bodyPr/>
          <a:lstStyle/>
          <a:p>
            <a:r>
              <a:rPr lang="en-GB" dirty="0"/>
              <a:t>A platform for tracking CPD points</a:t>
            </a:r>
            <a:endParaRPr lang="en-US" dirty="0"/>
          </a:p>
        </p:txBody>
      </p:sp>
      <p:sp>
        <p:nvSpPr>
          <p:cNvPr id="4" name="Text Placeholder 3">
            <a:extLst>
              <a:ext uri="{FF2B5EF4-FFF2-40B4-BE49-F238E27FC236}">
                <a16:creationId xmlns:a16="http://schemas.microsoft.com/office/drawing/2014/main" id="{77F69E11-1196-4F60-8BAB-1B5162933299}"/>
              </a:ext>
            </a:extLst>
          </p:cNvPr>
          <p:cNvSpPr>
            <a:spLocks noGrp="1"/>
          </p:cNvSpPr>
          <p:nvPr>
            <p:ph type="body" sz="quarter" idx="13"/>
          </p:nvPr>
        </p:nvSpPr>
        <p:spPr>
          <a:xfrm>
            <a:off x="442913" y="1449388"/>
            <a:ext cx="7152506" cy="4356100"/>
          </a:xfrm>
        </p:spPr>
        <p:txBody>
          <a:bodyPr>
            <a:normAutofit lnSpcReduction="10000"/>
          </a:bodyPr>
          <a:lstStyle/>
          <a:p>
            <a:r>
              <a:rPr lang="en-GB" dirty="0"/>
              <a:t>An online platform has been developed for you to use to record CPD activities and submit for annual certification </a:t>
            </a:r>
            <a:r>
              <a:rPr lang="en-GB" u="sng" dirty="0">
                <a:hlinkClick r:id="rId3"/>
              </a:rPr>
              <a:t>www.MyCPD.healthcare</a:t>
            </a:r>
            <a:endParaRPr lang="en-GB" u="sng" dirty="0"/>
          </a:p>
          <a:p>
            <a:pPr lvl="1"/>
            <a:r>
              <a:rPr lang="en-GB" dirty="0"/>
              <a:t>The platform is free to use</a:t>
            </a:r>
          </a:p>
          <a:p>
            <a:pPr lvl="1"/>
            <a:r>
              <a:rPr lang="en-GB" dirty="0"/>
              <a:t>Available to members in their Members’ Area of website (</a:t>
            </a:r>
            <a:r>
              <a:rPr lang="en-GB" dirty="0" err="1"/>
              <a:t>MyCPD</a:t>
            </a:r>
            <a:r>
              <a:rPr lang="en-GB" dirty="0"/>
              <a:t>)</a:t>
            </a:r>
          </a:p>
          <a:p>
            <a:r>
              <a:rPr lang="en-GB" dirty="0"/>
              <a:t>HCA CPD courses you attend will automatically be added to your record</a:t>
            </a:r>
          </a:p>
          <a:p>
            <a:r>
              <a:rPr lang="en-GB" dirty="0"/>
              <a:t>At the end of a 12-month cycle, your manager will need to approve the record</a:t>
            </a:r>
          </a:p>
          <a:p>
            <a:r>
              <a:rPr lang="en-US" dirty="0"/>
              <a:t>Those reaching the required standards in a 12-month cycle will be </a:t>
            </a:r>
            <a:r>
              <a:rPr lang="en-GB" dirty="0"/>
              <a:t>eligible to display an </a:t>
            </a:r>
            <a:r>
              <a:rPr lang="en-GB" b="1" dirty="0"/>
              <a:t>HCA Certified to CPD Standards logo</a:t>
            </a:r>
            <a:r>
              <a:rPr lang="en-GB" dirty="0"/>
              <a:t> on their email signature, etc</a:t>
            </a:r>
          </a:p>
          <a:p>
            <a:r>
              <a:rPr lang="en-GB" dirty="0"/>
              <a:t>Spot checks of submissions will be carried out by</a:t>
            </a:r>
            <a:br>
              <a:rPr lang="en-GB" dirty="0"/>
            </a:br>
            <a:r>
              <a:rPr lang="en-GB" dirty="0"/>
              <a:t>the HCA</a:t>
            </a:r>
            <a:endParaRPr lang="en-US" dirty="0"/>
          </a:p>
        </p:txBody>
      </p:sp>
      <p:pic>
        <p:nvPicPr>
          <p:cNvPr id="6" name="Picture 5">
            <a:extLst>
              <a:ext uri="{FF2B5EF4-FFF2-40B4-BE49-F238E27FC236}">
                <a16:creationId xmlns:a16="http://schemas.microsoft.com/office/drawing/2014/main" id="{0269BBA6-E4E6-4B52-B21E-96209607FCF0}"/>
              </a:ext>
            </a:extLst>
          </p:cNvPr>
          <p:cNvPicPr>
            <a:picLocks noChangeAspect="1"/>
          </p:cNvPicPr>
          <p:nvPr/>
        </p:nvPicPr>
        <p:blipFill>
          <a:blip r:embed="rId4"/>
          <a:stretch>
            <a:fillRect/>
          </a:stretch>
        </p:blipFill>
        <p:spPr>
          <a:xfrm>
            <a:off x="4808222" y="5457849"/>
            <a:ext cx="2406745" cy="1198578"/>
          </a:xfrm>
          <a:prstGeom prst="rect">
            <a:avLst/>
          </a:prstGeom>
        </p:spPr>
      </p:pic>
      <p:sp>
        <p:nvSpPr>
          <p:cNvPr id="8" name="Rectangle 7">
            <a:extLst>
              <a:ext uri="{FF2B5EF4-FFF2-40B4-BE49-F238E27FC236}">
                <a16:creationId xmlns:a16="http://schemas.microsoft.com/office/drawing/2014/main" id="{A1F85569-668A-424F-A64E-2DD3D69C2B44}"/>
              </a:ext>
            </a:extLst>
          </p:cNvPr>
          <p:cNvSpPr/>
          <p:nvPr/>
        </p:nvSpPr>
        <p:spPr>
          <a:xfrm>
            <a:off x="10446352" y="5912847"/>
            <a:ext cx="1407000" cy="9138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t>
            </a:r>
            <a:endParaRPr lang="en-US" dirty="0"/>
          </a:p>
        </p:txBody>
      </p:sp>
      <p:pic>
        <p:nvPicPr>
          <p:cNvPr id="9" name="Picture 8" descr="Graphical user interface, application, website&#10;&#10;Description automatically generated">
            <a:extLst>
              <a:ext uri="{FF2B5EF4-FFF2-40B4-BE49-F238E27FC236}">
                <a16:creationId xmlns:a16="http://schemas.microsoft.com/office/drawing/2014/main" id="{5008FAD5-D56F-4DBC-912C-C34FD3A5AA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34650" y="1397470"/>
            <a:ext cx="4119531" cy="5209720"/>
          </a:xfrm>
          <a:prstGeom prst="rect">
            <a:avLst/>
          </a:prstGeom>
          <a:noFill/>
          <a:ln w="12700">
            <a:solidFill>
              <a:srgbClr val="6B1D13"/>
            </a:solidFill>
          </a:ln>
        </p:spPr>
      </p:pic>
      <p:sp>
        <p:nvSpPr>
          <p:cNvPr id="7" name="TextBox 6">
            <a:extLst>
              <a:ext uri="{FF2B5EF4-FFF2-40B4-BE49-F238E27FC236}">
                <a16:creationId xmlns:a16="http://schemas.microsoft.com/office/drawing/2014/main" id="{6264E38E-6707-433B-BFE6-03A95DE4BA57}"/>
              </a:ext>
            </a:extLst>
          </p:cNvPr>
          <p:cNvSpPr txBox="1"/>
          <p:nvPr/>
        </p:nvSpPr>
        <p:spPr>
          <a:xfrm>
            <a:off x="6996138" y="6443833"/>
            <a:ext cx="267855" cy="326714"/>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3683159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4678B-DB44-D541-828B-2BD0176F4E7C}"/>
              </a:ext>
            </a:extLst>
          </p:cNvPr>
          <p:cNvSpPr>
            <a:spLocks noGrp="1"/>
          </p:cNvSpPr>
          <p:nvPr>
            <p:ph type="title"/>
          </p:nvPr>
        </p:nvSpPr>
        <p:spPr/>
        <p:txBody>
          <a:bodyPr/>
          <a:lstStyle/>
          <a:p>
            <a:r>
              <a:rPr lang="en-US" dirty="0"/>
              <a:t>How to use this toolkit</a:t>
            </a:r>
          </a:p>
        </p:txBody>
      </p:sp>
    </p:spTree>
    <p:extLst>
      <p:ext uri="{BB962C8B-B14F-4D97-AF65-F5344CB8AC3E}">
        <p14:creationId xmlns:p14="http://schemas.microsoft.com/office/powerpoint/2010/main" val="2644311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63CD9-0AB6-F84D-B093-C6F9BF820BF3}"/>
              </a:ext>
            </a:extLst>
          </p:cNvPr>
          <p:cNvSpPr>
            <a:spLocks noGrp="1"/>
          </p:cNvSpPr>
          <p:nvPr>
            <p:ph type="title"/>
          </p:nvPr>
        </p:nvSpPr>
        <p:spPr/>
        <p:txBody>
          <a:bodyPr/>
          <a:lstStyle/>
          <a:p>
            <a:r>
              <a:rPr lang="en-US" dirty="0"/>
              <a:t>How to use this toolkit</a:t>
            </a:r>
          </a:p>
        </p:txBody>
      </p:sp>
      <p:sp>
        <p:nvSpPr>
          <p:cNvPr id="3" name="Text Placeholder 2">
            <a:extLst>
              <a:ext uri="{FF2B5EF4-FFF2-40B4-BE49-F238E27FC236}">
                <a16:creationId xmlns:a16="http://schemas.microsoft.com/office/drawing/2014/main" id="{76676CC7-B899-AB4F-B983-15C0E803FF99}"/>
              </a:ext>
            </a:extLst>
          </p:cNvPr>
          <p:cNvSpPr>
            <a:spLocks noGrp="1"/>
          </p:cNvSpPr>
          <p:nvPr>
            <p:ph type="body" sz="quarter" idx="13"/>
          </p:nvPr>
        </p:nvSpPr>
        <p:spPr/>
        <p:txBody>
          <a:bodyPr>
            <a:normAutofit fontScale="92500" lnSpcReduction="10000"/>
          </a:bodyPr>
          <a:lstStyle/>
          <a:p>
            <a:pPr marL="0" indent="0">
              <a:lnSpc>
                <a:spcPct val="110000"/>
              </a:lnSpc>
              <a:buNone/>
            </a:pPr>
            <a:r>
              <a:rPr lang="en-US" sz="1800" b="1" dirty="0"/>
              <a:t>Who is this toolkit for?</a:t>
            </a:r>
          </a:p>
          <a:p>
            <a:pPr marL="0" indent="0">
              <a:lnSpc>
                <a:spcPct val="110000"/>
              </a:lnSpc>
              <a:spcBef>
                <a:spcPts val="0"/>
              </a:spcBef>
              <a:buNone/>
            </a:pPr>
            <a:r>
              <a:rPr lang="en-US" sz="1800" i="1" dirty="0"/>
              <a:t>This toolkit has been developed to support </a:t>
            </a:r>
            <a:r>
              <a:rPr lang="en-US" sz="1800" i="1" dirty="0" err="1"/>
              <a:t>organisations</a:t>
            </a:r>
            <a:r>
              <a:rPr lang="en-US" sz="1800" i="1" dirty="0"/>
              <a:t> in providing their employees with information on the HCA CPD Standards Framework. It can be used by anyone in an </a:t>
            </a:r>
            <a:r>
              <a:rPr lang="en-US" sz="1800" i="1" dirty="0" err="1"/>
              <a:t>organisation</a:t>
            </a:r>
            <a:r>
              <a:rPr lang="en-US" sz="1800" i="1" dirty="0"/>
              <a:t> who supports employee career development </a:t>
            </a:r>
            <a:r>
              <a:rPr lang="en-US" sz="1800" i="1" dirty="0" err="1"/>
              <a:t>programmes</a:t>
            </a:r>
            <a:r>
              <a:rPr lang="en-US" sz="1800" i="1" dirty="0"/>
              <a:t>. This could include HR departments, Senior Management Teams or Leadership groups.</a:t>
            </a:r>
          </a:p>
          <a:p>
            <a:pPr marL="0" indent="0">
              <a:lnSpc>
                <a:spcPct val="110000"/>
              </a:lnSpc>
              <a:spcBef>
                <a:spcPts val="1200"/>
              </a:spcBef>
              <a:buNone/>
            </a:pPr>
            <a:r>
              <a:rPr lang="en-US" sz="1800" b="1" dirty="0"/>
              <a:t>What is in the toolkit?</a:t>
            </a:r>
          </a:p>
          <a:p>
            <a:pPr marL="0" indent="0">
              <a:lnSpc>
                <a:spcPct val="110000"/>
              </a:lnSpc>
              <a:spcBef>
                <a:spcPts val="0"/>
              </a:spcBef>
              <a:buNone/>
            </a:pPr>
            <a:r>
              <a:rPr lang="en-US" sz="1800" i="1" dirty="0"/>
              <a:t>The toolkit provides background information about the HCA CPD Standards Framework, a template lunch-and-learn slide deck that can be used to inform your employees, and FAQ section that can be used to address any questions that you or your employees may have.</a:t>
            </a:r>
          </a:p>
          <a:p>
            <a:pPr marL="0" indent="0">
              <a:lnSpc>
                <a:spcPct val="110000"/>
              </a:lnSpc>
              <a:spcBef>
                <a:spcPts val="1200"/>
              </a:spcBef>
              <a:buNone/>
            </a:pPr>
            <a:r>
              <a:rPr lang="en-US" sz="1800" b="1" dirty="0"/>
              <a:t>What will employees learn as a result of the lunch and learn?</a:t>
            </a:r>
          </a:p>
          <a:p>
            <a:pPr marL="0" indent="0">
              <a:lnSpc>
                <a:spcPct val="110000"/>
              </a:lnSpc>
              <a:spcBef>
                <a:spcPts val="0"/>
              </a:spcBef>
              <a:buNone/>
            </a:pPr>
            <a:r>
              <a:rPr lang="en-US" sz="1800" i="1" dirty="0"/>
              <a:t>We hope that employees will understand the benefits of embracing CPD and attaining annual HCA CPD Standards Certification, and learn how to enroll for certification and use CPD to support their career development.</a:t>
            </a:r>
          </a:p>
          <a:p>
            <a:pPr marL="0" indent="0">
              <a:lnSpc>
                <a:spcPct val="110000"/>
              </a:lnSpc>
              <a:spcBef>
                <a:spcPts val="1200"/>
              </a:spcBef>
              <a:buNone/>
            </a:pPr>
            <a:r>
              <a:rPr lang="en-US" sz="1800" b="1" dirty="0"/>
              <a:t>How do I find our more?</a:t>
            </a:r>
          </a:p>
          <a:p>
            <a:pPr marL="0" indent="0">
              <a:lnSpc>
                <a:spcPct val="110000"/>
              </a:lnSpc>
              <a:spcBef>
                <a:spcPts val="0"/>
              </a:spcBef>
              <a:buNone/>
            </a:pPr>
            <a:r>
              <a:rPr lang="en-US" sz="1800" i="1" dirty="0"/>
              <a:t>The HCA would be happy to support </a:t>
            </a:r>
            <a:r>
              <a:rPr lang="en-US" sz="1800" i="1" dirty="0" err="1"/>
              <a:t>organisations</a:t>
            </a:r>
            <a:r>
              <a:rPr lang="en-US" sz="1800" i="1" dirty="0"/>
              <a:t> in engaging employees. If you have any further questions, please contact us at </a:t>
            </a:r>
            <a:r>
              <a:rPr lang="en-US" sz="1800" i="1" dirty="0">
                <a:hlinkClick r:id="rId3"/>
              </a:rPr>
              <a:t>CPDStandards@the-hca.org</a:t>
            </a:r>
            <a:r>
              <a:rPr lang="en-US" sz="1800" i="1" dirty="0"/>
              <a:t>.</a:t>
            </a:r>
            <a:endParaRPr lang="en-US" sz="1800" i="1" dirty="0">
              <a:highlight>
                <a:srgbClr val="FFFF00"/>
              </a:highlight>
            </a:endParaRPr>
          </a:p>
        </p:txBody>
      </p:sp>
    </p:spTree>
    <p:extLst>
      <p:ext uri="{BB962C8B-B14F-4D97-AF65-F5344CB8AC3E}">
        <p14:creationId xmlns:p14="http://schemas.microsoft.com/office/powerpoint/2010/main" val="2633941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4678B-DB44-D541-828B-2BD0176F4E7C}"/>
              </a:ext>
            </a:extLst>
          </p:cNvPr>
          <p:cNvSpPr>
            <a:spLocks noGrp="1"/>
          </p:cNvSpPr>
          <p:nvPr>
            <p:ph type="title"/>
          </p:nvPr>
        </p:nvSpPr>
        <p:spPr/>
        <p:txBody>
          <a:bodyPr/>
          <a:lstStyle/>
          <a:p>
            <a:pPr lvl="0"/>
            <a:r>
              <a:rPr lang="en-US" dirty="0"/>
              <a:t>Introduction to the HCA CPD Standards Framework</a:t>
            </a:r>
          </a:p>
        </p:txBody>
      </p:sp>
    </p:spTree>
    <p:extLst>
      <p:ext uri="{BB962C8B-B14F-4D97-AF65-F5344CB8AC3E}">
        <p14:creationId xmlns:p14="http://schemas.microsoft.com/office/powerpoint/2010/main" val="3312522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CE2A1-C075-8042-9639-A7446B571180}"/>
              </a:ext>
            </a:extLst>
          </p:cNvPr>
          <p:cNvSpPr>
            <a:spLocks noGrp="1"/>
          </p:cNvSpPr>
          <p:nvPr>
            <p:ph type="title"/>
          </p:nvPr>
        </p:nvSpPr>
        <p:spPr/>
        <p:txBody>
          <a:bodyPr>
            <a:normAutofit/>
          </a:bodyPr>
          <a:lstStyle/>
          <a:p>
            <a:r>
              <a:rPr lang="en-US" dirty="0"/>
              <a:t>Why CPD standards are needed</a:t>
            </a:r>
          </a:p>
        </p:txBody>
      </p:sp>
      <p:sp>
        <p:nvSpPr>
          <p:cNvPr id="3" name="Text Placeholder 2">
            <a:extLst>
              <a:ext uri="{FF2B5EF4-FFF2-40B4-BE49-F238E27FC236}">
                <a16:creationId xmlns:a16="http://schemas.microsoft.com/office/drawing/2014/main" id="{2410A64E-4A88-4945-B10A-AE10BA6EC27D}"/>
              </a:ext>
            </a:extLst>
          </p:cNvPr>
          <p:cNvSpPr>
            <a:spLocks noGrp="1"/>
          </p:cNvSpPr>
          <p:nvPr>
            <p:ph type="body" sz="quarter" idx="13"/>
          </p:nvPr>
        </p:nvSpPr>
        <p:spPr/>
        <p:txBody>
          <a:bodyPr>
            <a:normAutofit fontScale="85000" lnSpcReduction="20000"/>
          </a:bodyPr>
          <a:lstStyle/>
          <a:p>
            <a:pPr marL="0" indent="0">
              <a:lnSpc>
                <a:spcPct val="100000"/>
              </a:lnSpc>
              <a:buNone/>
            </a:pPr>
            <a:r>
              <a:rPr lang="en-GB" dirty="0"/>
              <a:t>The Healthcare Communications Association (HCA) has long been committed to supporting professional development, offering a range of courses and best-practice sharing sessions to help healthcare communication professionals to develop their knowledge and skills. </a:t>
            </a:r>
          </a:p>
          <a:p>
            <a:pPr marL="0" indent="0">
              <a:lnSpc>
                <a:spcPct val="100000"/>
              </a:lnSpc>
              <a:buNone/>
            </a:pPr>
            <a:r>
              <a:rPr lang="en-GB" dirty="0"/>
              <a:t>Until now, the healthcare sector has not had an agreed focus on the knowledge and skills areas to develop or the standard to which this should be achieved and maintained. </a:t>
            </a:r>
          </a:p>
          <a:p>
            <a:pPr marL="0" indent="0">
              <a:lnSpc>
                <a:spcPct val="100000"/>
              </a:lnSpc>
              <a:buNone/>
            </a:pPr>
            <a:r>
              <a:rPr lang="en-GB" dirty="0"/>
              <a:t>Establishing a CPD framework for healthcare communications gives our profession greater credibility as a serious discipline and helps to build confidence.</a:t>
            </a:r>
          </a:p>
          <a:p>
            <a:pPr marL="0" indent="0">
              <a:lnSpc>
                <a:spcPct val="100000"/>
              </a:lnSpc>
              <a:buNone/>
            </a:pPr>
            <a:r>
              <a:rPr lang="en-GB" dirty="0"/>
              <a:t>By strengthening credibility and building confidence within our sector, standards will help with the ongoing challenge of attracting and retaining talent </a:t>
            </a:r>
            <a:r>
              <a:rPr lang="en-US" altLang="en-US" dirty="0"/>
              <a:t>from a diverse range of backgrounds; standards will also help to ensure equity for individuals by clarifying expectations. </a:t>
            </a:r>
          </a:p>
          <a:p>
            <a:pPr marL="0" indent="0">
              <a:lnSpc>
                <a:spcPct val="100000"/>
              </a:lnSpc>
              <a:buNone/>
            </a:pPr>
            <a:r>
              <a:rPr lang="en-US" altLang="en-US" dirty="0"/>
              <a:t>A shared CPD framework will aid a common understanding across the different types of </a:t>
            </a:r>
            <a:r>
              <a:rPr lang="en-US" altLang="en-US" dirty="0" err="1"/>
              <a:t>organisations</a:t>
            </a:r>
            <a:r>
              <a:rPr lang="en-US" altLang="en-US" dirty="0"/>
              <a:t> (patient advocacy groups, pharmaceutical companies, communication agencies, etc.) and disciplines within healthcare communications. </a:t>
            </a:r>
          </a:p>
          <a:p>
            <a:pPr marL="0" indent="0">
              <a:lnSpc>
                <a:spcPct val="100000"/>
              </a:lnSpc>
              <a:buNone/>
            </a:pPr>
            <a:r>
              <a:rPr lang="en-US" altLang="en-US" dirty="0"/>
              <a:t>Finally, by outlining the ongoing commitment needed, we will push ourselves to be constantly refreshing our knowledge and skills, thus ensuring the latest thinking and ongoing reinvigoration of best practice to help advance our sector. </a:t>
            </a:r>
          </a:p>
          <a:p>
            <a:endParaRPr lang="en-GB" sz="1200" dirty="0"/>
          </a:p>
          <a:p>
            <a:endParaRPr lang="en-US" sz="1200" dirty="0"/>
          </a:p>
        </p:txBody>
      </p:sp>
    </p:spTree>
    <p:extLst>
      <p:ext uri="{BB962C8B-B14F-4D97-AF65-F5344CB8AC3E}">
        <p14:creationId xmlns:p14="http://schemas.microsoft.com/office/powerpoint/2010/main" val="2282674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67667-F39E-F44A-9B80-D66B1FAF5DC1}"/>
              </a:ext>
            </a:extLst>
          </p:cNvPr>
          <p:cNvSpPr>
            <a:spLocks noGrp="1"/>
          </p:cNvSpPr>
          <p:nvPr>
            <p:ph type="title"/>
          </p:nvPr>
        </p:nvSpPr>
        <p:spPr/>
        <p:txBody>
          <a:bodyPr/>
          <a:lstStyle/>
          <a:p>
            <a:r>
              <a:rPr lang="en-US" dirty="0"/>
              <a:t>HCA CPD Standards Framework</a:t>
            </a:r>
          </a:p>
        </p:txBody>
      </p:sp>
      <p:sp>
        <p:nvSpPr>
          <p:cNvPr id="3" name="Text Placeholder 2">
            <a:extLst>
              <a:ext uri="{FF2B5EF4-FFF2-40B4-BE49-F238E27FC236}">
                <a16:creationId xmlns:a16="http://schemas.microsoft.com/office/drawing/2014/main" id="{E1C64BC1-E3C6-0742-860B-34480E93A563}"/>
              </a:ext>
            </a:extLst>
          </p:cNvPr>
          <p:cNvSpPr>
            <a:spLocks noGrp="1"/>
          </p:cNvSpPr>
          <p:nvPr>
            <p:ph type="body" sz="quarter" idx="13"/>
          </p:nvPr>
        </p:nvSpPr>
        <p:spPr>
          <a:xfrm>
            <a:off x="442913" y="1449388"/>
            <a:ext cx="7083302" cy="4356100"/>
          </a:xfrm>
        </p:spPr>
        <p:txBody>
          <a:bodyPr>
            <a:normAutofit/>
          </a:bodyPr>
          <a:lstStyle/>
          <a:p>
            <a:pPr marL="0" indent="0">
              <a:buNone/>
            </a:pPr>
            <a:r>
              <a:rPr lang="en-US" altLang="en-US" dirty="0"/>
              <a:t>Based on insights from its members and research from across other professional bodies, the HCA have developed a CPD Standards Framework for healthcare communicators. </a:t>
            </a:r>
            <a:endParaRPr lang="en-US" dirty="0"/>
          </a:p>
          <a:p>
            <a:pPr marL="0" indent="0">
              <a:spcBef>
                <a:spcPts val="1200"/>
              </a:spcBef>
              <a:buNone/>
            </a:pPr>
            <a:r>
              <a:rPr lang="en-US" dirty="0"/>
              <a:t>A report on the HCA CPD Standards Framework provides background and details on:</a:t>
            </a:r>
          </a:p>
          <a:p>
            <a:pPr>
              <a:spcBef>
                <a:spcPts val="600"/>
              </a:spcBef>
            </a:pPr>
            <a:r>
              <a:rPr lang="en-US" dirty="0"/>
              <a:t>CPD in other sectors and </a:t>
            </a:r>
            <a:r>
              <a:rPr lang="en-US" dirty="0" err="1"/>
              <a:t>organisations</a:t>
            </a:r>
            <a:endParaRPr lang="en-US" dirty="0"/>
          </a:p>
          <a:p>
            <a:pPr>
              <a:spcBef>
                <a:spcPts val="600"/>
              </a:spcBef>
            </a:pPr>
            <a:r>
              <a:rPr lang="en-US" dirty="0"/>
              <a:t>Perspectives of HCA members on CPD</a:t>
            </a:r>
          </a:p>
          <a:p>
            <a:pPr>
              <a:spcBef>
                <a:spcPts val="600"/>
              </a:spcBef>
            </a:pPr>
            <a:r>
              <a:rPr lang="en-US" dirty="0"/>
              <a:t>HCA recommendations on CPD</a:t>
            </a:r>
          </a:p>
          <a:p>
            <a:pPr>
              <a:spcBef>
                <a:spcPts val="600"/>
              </a:spcBef>
            </a:pPr>
            <a:r>
              <a:rPr lang="en-US" dirty="0"/>
              <a:t>An HCA CPD roadmap for the future. </a:t>
            </a:r>
          </a:p>
          <a:p>
            <a:pPr marL="0" indent="0">
              <a:spcBef>
                <a:spcPts val="1200"/>
              </a:spcBef>
              <a:buNone/>
            </a:pPr>
            <a:r>
              <a:rPr lang="en-US" dirty="0"/>
              <a:t>A summary of the report can be found in Appendix 1 of this toolkit and a free copy of </a:t>
            </a:r>
            <a:r>
              <a:rPr lang="en-US" b="1" i="1" dirty="0"/>
              <a:t>Advancing healthcare communications: HCA CPD Standards </a:t>
            </a:r>
            <a:r>
              <a:rPr lang="en-US" dirty="0"/>
              <a:t>can be downloaded </a:t>
            </a:r>
            <a:r>
              <a:rPr lang="en-US" dirty="0">
                <a:hlinkClick r:id="rId3"/>
              </a:rPr>
              <a:t>here.</a:t>
            </a:r>
            <a:endParaRPr lang="en-US" dirty="0"/>
          </a:p>
          <a:p>
            <a:endParaRPr lang="en-US" dirty="0"/>
          </a:p>
        </p:txBody>
      </p:sp>
      <p:pic>
        <p:nvPicPr>
          <p:cNvPr id="6" name="Picture 5" descr="Shape, circle&#10;&#10;Description automatically generated">
            <a:extLst>
              <a:ext uri="{FF2B5EF4-FFF2-40B4-BE49-F238E27FC236}">
                <a16:creationId xmlns:a16="http://schemas.microsoft.com/office/drawing/2014/main" id="{8D297E43-511E-5B4C-ABB1-58A681F8D1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4629" y="1398430"/>
            <a:ext cx="2968963" cy="4234260"/>
          </a:xfrm>
          <a:prstGeom prst="rect">
            <a:avLst/>
          </a:prstGeom>
        </p:spPr>
      </p:pic>
    </p:spTree>
    <p:extLst>
      <p:ext uri="{BB962C8B-B14F-4D97-AF65-F5344CB8AC3E}">
        <p14:creationId xmlns:p14="http://schemas.microsoft.com/office/powerpoint/2010/main" val="485356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4678B-DB44-D541-828B-2BD0176F4E7C}"/>
              </a:ext>
            </a:extLst>
          </p:cNvPr>
          <p:cNvSpPr>
            <a:spLocks noGrp="1"/>
          </p:cNvSpPr>
          <p:nvPr>
            <p:ph type="title"/>
          </p:nvPr>
        </p:nvSpPr>
        <p:spPr/>
        <p:txBody>
          <a:bodyPr/>
          <a:lstStyle/>
          <a:p>
            <a:pPr lvl="0"/>
            <a:r>
              <a:rPr lang="en-US" dirty="0"/>
              <a:t>Frequently asked questions</a:t>
            </a:r>
          </a:p>
        </p:txBody>
      </p:sp>
    </p:spTree>
    <p:extLst>
      <p:ext uri="{BB962C8B-B14F-4D97-AF65-F5344CB8AC3E}">
        <p14:creationId xmlns:p14="http://schemas.microsoft.com/office/powerpoint/2010/main" val="1349004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2836A-6ABA-814E-AD58-5E1748415F87}"/>
              </a:ext>
            </a:extLst>
          </p:cNvPr>
          <p:cNvSpPr>
            <a:spLocks noGrp="1"/>
          </p:cNvSpPr>
          <p:nvPr>
            <p:ph type="title"/>
          </p:nvPr>
        </p:nvSpPr>
        <p:spPr>
          <a:xfrm>
            <a:off x="450927" y="664039"/>
            <a:ext cx="11322204" cy="627333"/>
          </a:xfrm>
        </p:spPr>
        <p:txBody>
          <a:bodyPr/>
          <a:lstStyle/>
          <a:p>
            <a:r>
              <a:rPr lang="en-US" dirty="0"/>
              <a:t>Frequently asked questions</a:t>
            </a:r>
          </a:p>
        </p:txBody>
      </p:sp>
      <p:sp>
        <p:nvSpPr>
          <p:cNvPr id="3" name="Text Placeholder 2">
            <a:extLst>
              <a:ext uri="{FF2B5EF4-FFF2-40B4-BE49-F238E27FC236}">
                <a16:creationId xmlns:a16="http://schemas.microsoft.com/office/drawing/2014/main" id="{C5C2C798-DE11-2342-B69C-24FAC63B569C}"/>
              </a:ext>
            </a:extLst>
          </p:cNvPr>
          <p:cNvSpPr>
            <a:spLocks noGrp="1"/>
          </p:cNvSpPr>
          <p:nvPr>
            <p:ph type="body" sz="quarter" idx="4294967295"/>
          </p:nvPr>
        </p:nvSpPr>
        <p:spPr>
          <a:xfrm>
            <a:off x="450927" y="1449387"/>
            <a:ext cx="11298161" cy="4653702"/>
          </a:xfrm>
        </p:spPr>
        <p:txBody>
          <a:bodyPr numCol="2">
            <a:normAutofit fontScale="92500" lnSpcReduction="10000"/>
          </a:bodyPr>
          <a:lstStyle/>
          <a:p>
            <a:pPr marL="0" indent="0">
              <a:lnSpc>
                <a:spcPct val="100000"/>
              </a:lnSpc>
              <a:buNone/>
            </a:pPr>
            <a:r>
              <a:rPr lang="en-US" sz="1200" b="1" dirty="0"/>
              <a:t>When does the programme start? </a:t>
            </a:r>
          </a:p>
          <a:p>
            <a:pPr marL="0" indent="0">
              <a:lnSpc>
                <a:spcPct val="100000"/>
              </a:lnSpc>
              <a:spcBef>
                <a:spcPts val="0"/>
              </a:spcBef>
              <a:buNone/>
            </a:pPr>
            <a:r>
              <a:rPr lang="en-US" sz="1200" i="1" dirty="0"/>
              <a:t>The HCA CPD Standards Framework was launched on 10 February 2022. However, an individual can decide when their annual CPD cycle begins.</a:t>
            </a:r>
          </a:p>
          <a:p>
            <a:pPr marL="0" indent="0">
              <a:lnSpc>
                <a:spcPct val="100000"/>
              </a:lnSpc>
              <a:spcBef>
                <a:spcPts val="1200"/>
              </a:spcBef>
              <a:buNone/>
            </a:pPr>
            <a:r>
              <a:rPr lang="en-US" sz="1200" b="1" dirty="0"/>
              <a:t>Can anyone sign up to the CPD programme?</a:t>
            </a:r>
          </a:p>
          <a:p>
            <a:pPr marL="0" indent="0">
              <a:lnSpc>
                <a:spcPct val="100000"/>
              </a:lnSpc>
              <a:spcBef>
                <a:spcPts val="0"/>
              </a:spcBef>
              <a:buNone/>
            </a:pPr>
            <a:r>
              <a:rPr lang="en-US" sz="1200" i="1" dirty="0"/>
              <a:t>All healthcare communications professionals should continue their professional development. These standards guide on the minimal requirements an individual should aim for. Our certification scheme allows professionals to be </a:t>
            </a:r>
            <a:r>
              <a:rPr lang="en-US" sz="1200" i="1" dirty="0" err="1"/>
              <a:t>recognised</a:t>
            </a:r>
            <a:r>
              <a:rPr lang="en-US" sz="1200" i="1" dirty="0"/>
              <a:t> for achieving these standards annually.</a:t>
            </a:r>
          </a:p>
          <a:p>
            <a:pPr marL="0" indent="0">
              <a:lnSpc>
                <a:spcPct val="100000"/>
              </a:lnSpc>
              <a:spcBef>
                <a:spcPts val="1200"/>
              </a:spcBef>
              <a:buNone/>
            </a:pPr>
            <a:r>
              <a:rPr lang="en-US" sz="1200" b="1" dirty="0"/>
              <a:t>Are HCA courses accredited? </a:t>
            </a:r>
          </a:p>
          <a:p>
            <a:pPr marL="0" indent="0">
              <a:lnSpc>
                <a:spcPct val="100000"/>
              </a:lnSpc>
              <a:spcBef>
                <a:spcPts val="0"/>
              </a:spcBef>
              <a:buNone/>
            </a:pPr>
            <a:r>
              <a:rPr lang="en-US" sz="1200" i="1" dirty="0"/>
              <a:t>All courses provided by the HCA are accredited through a three-stage process to ensure their quality. Further details can be found on </a:t>
            </a:r>
            <a:r>
              <a:rPr lang="en-US" sz="1200" i="1" dirty="0">
                <a:hlinkClick r:id="rId3"/>
              </a:rPr>
              <a:t>www.the-hca.org</a:t>
            </a:r>
            <a:r>
              <a:rPr lang="en-US" sz="1200" dirty="0"/>
              <a:t> </a:t>
            </a:r>
          </a:p>
          <a:p>
            <a:pPr marL="0" indent="0">
              <a:lnSpc>
                <a:spcPct val="100000"/>
              </a:lnSpc>
              <a:spcBef>
                <a:spcPts val="1200"/>
              </a:spcBef>
              <a:buNone/>
            </a:pPr>
            <a:r>
              <a:rPr lang="en-US" sz="1200" b="1" i="1" dirty="0"/>
              <a:t>Do only HCA courses and events count?</a:t>
            </a:r>
          </a:p>
          <a:p>
            <a:pPr marL="0" indent="0">
              <a:lnSpc>
                <a:spcPct val="100000"/>
              </a:lnSpc>
              <a:spcBef>
                <a:spcPts val="0"/>
              </a:spcBef>
              <a:buNone/>
            </a:pPr>
            <a:r>
              <a:rPr lang="en-US" sz="1200" i="1" dirty="0"/>
              <a:t>The HCA offers many CPD-accredited courses across levels and disciplines. The HCA also provides members with extensive events and on demand content that would be </a:t>
            </a:r>
            <a:br>
              <a:rPr lang="en-US" sz="1200" i="1" dirty="0"/>
            </a:br>
            <a:r>
              <a:rPr lang="en-US" sz="1200" i="1" dirty="0"/>
              <a:t>valid for CPD. However, CPD points can be gained from any relevant learning, not just that provided by the HCA.</a:t>
            </a:r>
          </a:p>
          <a:p>
            <a:pPr marL="0" indent="0">
              <a:lnSpc>
                <a:spcPct val="100000"/>
              </a:lnSpc>
              <a:buNone/>
            </a:pPr>
            <a:r>
              <a:rPr lang="en-US" sz="1200" b="1" dirty="0"/>
              <a:t>Can I achieve points from in-house training too? </a:t>
            </a:r>
          </a:p>
          <a:p>
            <a:pPr marL="0" indent="0">
              <a:lnSpc>
                <a:spcPct val="100000"/>
              </a:lnSpc>
              <a:spcBef>
                <a:spcPts val="0"/>
              </a:spcBef>
              <a:buNone/>
            </a:pPr>
            <a:r>
              <a:rPr lang="en-US" sz="1200" i="1" dirty="0"/>
              <a:t>CPD points can be gained from any relevant learning.</a:t>
            </a:r>
            <a:endParaRPr lang="en-US" sz="1200" i="1" dirty="0">
              <a:highlight>
                <a:srgbClr val="FFFF00"/>
              </a:highlight>
            </a:endParaRPr>
          </a:p>
          <a:p>
            <a:pPr marL="0" indent="0">
              <a:lnSpc>
                <a:spcPct val="100000"/>
              </a:lnSpc>
              <a:spcBef>
                <a:spcPts val="1200"/>
              </a:spcBef>
              <a:buNone/>
            </a:pPr>
            <a:r>
              <a:rPr lang="en-US" sz="1200" b="1" dirty="0"/>
              <a:t>Can I collect points on courses I’ve attended already this year</a:t>
            </a:r>
            <a:r>
              <a:rPr lang="en-US" sz="1200" dirty="0"/>
              <a:t>?</a:t>
            </a:r>
          </a:p>
          <a:p>
            <a:pPr marL="0" indent="0">
              <a:lnSpc>
                <a:spcPct val="100000"/>
              </a:lnSpc>
              <a:spcBef>
                <a:spcPts val="0"/>
              </a:spcBef>
              <a:buNone/>
            </a:pPr>
            <a:r>
              <a:rPr lang="en-US" sz="1200" i="1" dirty="0"/>
              <a:t>Any legitimate CPD undertaken in a 12-month cycle counts. Each individual decides</a:t>
            </a:r>
            <a:br>
              <a:rPr lang="en-US" sz="1200" i="1" dirty="0"/>
            </a:br>
            <a:r>
              <a:rPr lang="en-US" sz="1200" i="1" dirty="0"/>
              <a:t>when their annual cycle starts, and this can be historic.</a:t>
            </a:r>
            <a:endParaRPr lang="en-US" sz="1200" i="1" dirty="0">
              <a:highlight>
                <a:srgbClr val="FFFF00"/>
              </a:highlight>
            </a:endParaRPr>
          </a:p>
          <a:p>
            <a:pPr marL="0" indent="0">
              <a:lnSpc>
                <a:spcPct val="100000"/>
              </a:lnSpc>
              <a:spcBef>
                <a:spcPts val="1200"/>
              </a:spcBef>
              <a:buNone/>
            </a:pPr>
            <a:r>
              <a:rPr lang="en-US" sz="1200" b="1" dirty="0"/>
              <a:t>How many points are associated with each course?</a:t>
            </a:r>
          </a:p>
          <a:p>
            <a:pPr marL="0" indent="0">
              <a:lnSpc>
                <a:spcPct val="100000"/>
              </a:lnSpc>
              <a:spcBef>
                <a:spcPts val="0"/>
              </a:spcBef>
              <a:buNone/>
            </a:pPr>
            <a:r>
              <a:rPr lang="en-US" sz="1200" i="1" dirty="0"/>
              <a:t>1 point = 1 hour of learning.</a:t>
            </a:r>
          </a:p>
          <a:p>
            <a:pPr marL="0" indent="0">
              <a:lnSpc>
                <a:spcPct val="100000"/>
              </a:lnSpc>
              <a:spcBef>
                <a:spcPts val="1200"/>
              </a:spcBef>
              <a:buNone/>
            </a:pPr>
            <a:r>
              <a:rPr lang="en-US" sz="1200" b="1" dirty="0"/>
              <a:t>How many points do I need to get a year to gain/remain accredited?</a:t>
            </a:r>
          </a:p>
          <a:p>
            <a:pPr marL="0" indent="0">
              <a:lnSpc>
                <a:spcPct val="100000"/>
              </a:lnSpc>
              <a:spcBef>
                <a:spcPts val="0"/>
              </a:spcBef>
              <a:buNone/>
            </a:pPr>
            <a:r>
              <a:rPr lang="en-US" sz="1200" i="1" dirty="0"/>
              <a:t>See the summary available </a:t>
            </a:r>
            <a:r>
              <a:rPr lang="en-US" sz="1200" i="1" dirty="0">
                <a:hlinkClick r:id="rId4"/>
              </a:rPr>
              <a:t>here.</a:t>
            </a:r>
            <a:endParaRPr lang="en-US" sz="1200" i="1" dirty="0"/>
          </a:p>
          <a:p>
            <a:pPr marL="0" indent="0">
              <a:lnSpc>
                <a:spcPct val="100000"/>
              </a:lnSpc>
              <a:spcBef>
                <a:spcPts val="1200"/>
              </a:spcBef>
              <a:buNone/>
            </a:pPr>
            <a:r>
              <a:rPr lang="en-US" sz="1200" b="1" dirty="0"/>
              <a:t>How do I know how many points I have?</a:t>
            </a:r>
          </a:p>
          <a:p>
            <a:pPr marL="0" indent="0">
              <a:lnSpc>
                <a:spcPct val="100000"/>
              </a:lnSpc>
              <a:spcBef>
                <a:spcPts val="0"/>
              </a:spcBef>
              <a:buNone/>
            </a:pPr>
            <a:r>
              <a:rPr lang="en-US" sz="1200" dirty="0"/>
              <a:t>If you use the HCA’s free CPD Record platform it will automatically keep a record of your points.</a:t>
            </a:r>
          </a:p>
          <a:p>
            <a:pPr marL="0" indent="0">
              <a:lnSpc>
                <a:spcPct val="100000"/>
              </a:lnSpc>
              <a:spcBef>
                <a:spcPts val="1200"/>
              </a:spcBef>
              <a:buNone/>
            </a:pPr>
            <a:r>
              <a:rPr lang="en-US" sz="1200" b="1" dirty="0"/>
              <a:t>Do I need a log in?</a:t>
            </a:r>
          </a:p>
          <a:p>
            <a:pPr marL="0" indent="0">
              <a:lnSpc>
                <a:spcPct val="100000"/>
              </a:lnSpc>
              <a:spcBef>
                <a:spcPts val="0"/>
              </a:spcBef>
              <a:buNone/>
            </a:pPr>
            <a:r>
              <a:rPr lang="en-US" sz="1200" i="1" dirty="0"/>
              <a:t>In order to record your CPD and submit for certification you will need to register at </a:t>
            </a:r>
            <a:r>
              <a:rPr lang="en-US" sz="1200" i="1" dirty="0">
                <a:hlinkClick r:id="rId5"/>
              </a:rPr>
              <a:t>www.MyCPD.healthcare</a:t>
            </a:r>
            <a:r>
              <a:rPr lang="en-US" sz="1200" i="1" dirty="0"/>
              <a:t>  HCA members will login with their normal HCA website login.</a:t>
            </a:r>
          </a:p>
          <a:p>
            <a:pPr marL="0" indent="0">
              <a:lnSpc>
                <a:spcPct val="100000"/>
              </a:lnSpc>
              <a:spcBef>
                <a:spcPts val="1200"/>
              </a:spcBef>
              <a:buNone/>
            </a:pPr>
            <a:r>
              <a:rPr lang="en-US" sz="1200" b="1" i="1" dirty="0"/>
              <a:t>What is the website address?</a:t>
            </a:r>
          </a:p>
          <a:p>
            <a:pPr marL="0" indent="0">
              <a:lnSpc>
                <a:spcPct val="100000"/>
              </a:lnSpc>
              <a:spcBef>
                <a:spcPts val="0"/>
              </a:spcBef>
              <a:buNone/>
            </a:pPr>
            <a:r>
              <a:rPr lang="en-US" sz="1200" i="1" dirty="0">
                <a:hlinkClick r:id="rId5"/>
              </a:rPr>
              <a:t>www.MyCPD.healthcare</a:t>
            </a:r>
            <a:r>
              <a:rPr lang="en-US" sz="1200" i="1" dirty="0"/>
              <a:t>  HCA members will find the CPD record platform can be accessed in the Members’ area of </a:t>
            </a:r>
            <a:r>
              <a:rPr lang="en-US" sz="1200" i="1" dirty="0">
                <a:hlinkClick r:id="rId3"/>
              </a:rPr>
              <a:t>www.the-hca.org</a:t>
            </a:r>
            <a:r>
              <a:rPr lang="en-US" sz="1200" dirty="0"/>
              <a:t> </a:t>
            </a:r>
          </a:p>
          <a:p>
            <a:pPr marL="0" indent="0">
              <a:lnSpc>
                <a:spcPct val="100000"/>
              </a:lnSpc>
              <a:spcBef>
                <a:spcPts val="1200"/>
              </a:spcBef>
              <a:buNone/>
            </a:pPr>
            <a:r>
              <a:rPr lang="en-US" sz="1200" b="1" dirty="0"/>
              <a:t>How will my progress be monitored?</a:t>
            </a:r>
          </a:p>
          <a:p>
            <a:pPr marL="0" indent="0">
              <a:lnSpc>
                <a:spcPct val="100000"/>
              </a:lnSpc>
              <a:spcBef>
                <a:spcPts val="0"/>
              </a:spcBef>
              <a:buNone/>
            </a:pPr>
            <a:r>
              <a:rPr lang="en-US" sz="1200" i="1" dirty="0"/>
              <a:t>CPD is self-monitored, although your employer may have specific criteria they will monitor. Should you wish to be certified by the HCA for achieving the required annual standards then your application needs to be approved by your manager and, subsequently, the HCA. This is an automatic process built into the HCA’s CPD Record platform.</a:t>
            </a:r>
            <a:endParaRPr lang="en-US" sz="1200" dirty="0"/>
          </a:p>
          <a:p>
            <a:pPr marL="0" indent="0">
              <a:lnSpc>
                <a:spcPct val="100000"/>
              </a:lnSpc>
              <a:spcBef>
                <a:spcPts val="1200"/>
              </a:spcBef>
              <a:buNone/>
            </a:pPr>
            <a:r>
              <a:rPr lang="en-US" sz="1200" b="1" dirty="0"/>
              <a:t>How do my CPD points link to my company development programme?</a:t>
            </a:r>
          </a:p>
          <a:p>
            <a:pPr marL="0" indent="0">
              <a:lnSpc>
                <a:spcPct val="100000"/>
              </a:lnSpc>
              <a:spcBef>
                <a:spcPts val="0"/>
              </a:spcBef>
              <a:buNone/>
            </a:pPr>
            <a:r>
              <a:rPr lang="en-US" sz="1200" i="1" dirty="0"/>
              <a:t>This will depend on each </a:t>
            </a:r>
            <a:r>
              <a:rPr lang="en-US" sz="1200" i="1" dirty="0" err="1"/>
              <a:t>organisation’s</a:t>
            </a:r>
            <a:r>
              <a:rPr lang="en-US" sz="1200" i="1" dirty="0"/>
              <a:t> approach. Please speak to your </a:t>
            </a:r>
            <a:r>
              <a:rPr lang="en-US" sz="1200" i="1" dirty="0" err="1"/>
              <a:t>organisation’s</a:t>
            </a:r>
            <a:r>
              <a:rPr lang="en-US" sz="1200" i="1" dirty="0"/>
              <a:t> HR team to find out more. </a:t>
            </a:r>
          </a:p>
          <a:p>
            <a:pPr>
              <a:lnSpc>
                <a:spcPct val="100000"/>
              </a:lnSpc>
            </a:pPr>
            <a:endParaRPr lang="en-US" sz="900" dirty="0"/>
          </a:p>
        </p:txBody>
      </p:sp>
      <p:sp>
        <p:nvSpPr>
          <p:cNvPr id="5" name="TextBox 4">
            <a:extLst>
              <a:ext uri="{FF2B5EF4-FFF2-40B4-BE49-F238E27FC236}">
                <a16:creationId xmlns:a16="http://schemas.microsoft.com/office/drawing/2014/main" id="{E3F5E354-F3D6-4372-9D36-A1F187C97042}"/>
              </a:ext>
            </a:extLst>
          </p:cNvPr>
          <p:cNvSpPr txBox="1"/>
          <p:nvPr/>
        </p:nvSpPr>
        <p:spPr>
          <a:xfrm>
            <a:off x="2915979" y="6028661"/>
            <a:ext cx="6108404" cy="584775"/>
          </a:xfrm>
          <a:prstGeom prst="rect">
            <a:avLst/>
          </a:prstGeom>
          <a:noFill/>
        </p:spPr>
        <p:txBody>
          <a:bodyPr wrap="square">
            <a:spAutoFit/>
          </a:bodyPr>
          <a:lstStyle/>
          <a:p>
            <a:pPr algn="ctr"/>
            <a:r>
              <a:rPr lang="en-US" sz="1600" i="1" dirty="0">
                <a:latin typeface="Arial" panose="020B0604020202020204" pitchFamily="34" charset="0"/>
                <a:cs typeface="Arial" panose="020B0604020202020204" pitchFamily="34" charset="0"/>
              </a:rPr>
              <a:t>If you have any further questions, please contact us at </a:t>
            </a:r>
            <a:r>
              <a:rPr lang="en-US" sz="1600" i="1" dirty="0">
                <a:latin typeface="Arial" panose="020B0604020202020204" pitchFamily="34" charset="0"/>
                <a:cs typeface="Arial" panose="020B0604020202020204" pitchFamily="34" charset="0"/>
                <a:hlinkClick r:id="rId6"/>
              </a:rPr>
              <a:t>CPDStandards@the-hca.org</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0320035"/>
      </p:ext>
    </p:extLst>
  </p:cSld>
  <p:clrMapOvr>
    <a:masterClrMapping/>
  </p:clrMapOvr>
</p:sld>
</file>

<file path=ppt/theme/theme1.xml><?xml version="1.0" encoding="utf-8"?>
<a:theme xmlns:a="http://schemas.openxmlformats.org/drawingml/2006/main" name="HCA Jan2020">
  <a:themeElements>
    <a:clrScheme name="HCA">
      <a:dk1>
        <a:sysClr val="windowText" lastClr="000000"/>
      </a:dk1>
      <a:lt1>
        <a:sysClr val="window" lastClr="FFFFFF"/>
      </a:lt1>
      <a:dk2>
        <a:srgbClr val="213E7A"/>
      </a:dk2>
      <a:lt2>
        <a:srgbClr val="E7E6E6"/>
      </a:lt2>
      <a:accent1>
        <a:srgbClr val="EF436B"/>
      </a:accent1>
      <a:accent2>
        <a:srgbClr val="0B8040"/>
      </a:accent2>
      <a:accent3>
        <a:srgbClr val="F6B233"/>
      </a:accent3>
      <a:accent4>
        <a:srgbClr val="00B7E2"/>
      </a:accent4>
      <a:accent5>
        <a:srgbClr val="6E295A"/>
      </a:accent5>
      <a:accent6>
        <a:srgbClr val="BCBC33"/>
      </a:accent6>
      <a:hlink>
        <a:srgbClr val="0563C1"/>
      </a:hlink>
      <a:folHlink>
        <a:srgbClr val="954F72"/>
      </a:folHlink>
    </a:clrScheme>
    <a:fontScheme name="Custom 21">
      <a:majorFont>
        <a:latin typeface="Rubik"/>
        <a:ea typeface=""/>
        <a:cs typeface=""/>
      </a:majorFont>
      <a:minorFont>
        <a:latin typeface="Rubik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D550E7922D70B419E340888ACBA9D82" ma:contentTypeVersion="13" ma:contentTypeDescription="Create a new document." ma:contentTypeScope="" ma:versionID="826c31a24ed168c7120f53bba97f5132">
  <xsd:schema xmlns:xsd="http://www.w3.org/2001/XMLSchema" xmlns:xs="http://www.w3.org/2001/XMLSchema" xmlns:p="http://schemas.microsoft.com/office/2006/metadata/properties" xmlns:ns3="8b821240-1651-4c4b-a740-19e80dc1d578" xmlns:ns4="959c4dc5-bde6-4843-b899-0fcf2bab5c32" targetNamespace="http://schemas.microsoft.com/office/2006/metadata/properties" ma:root="true" ma:fieldsID="ff10bdafefc22810c472244352bb6805" ns3:_="" ns4:_="">
    <xsd:import namespace="8b821240-1651-4c4b-a740-19e80dc1d578"/>
    <xsd:import namespace="959c4dc5-bde6-4843-b899-0fcf2bab5c3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OCR"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821240-1651-4c4b-a740-19e80dc1d57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9c4dc5-bde6-4843-b899-0fcf2bab5c3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4B8021-4A00-420D-87CA-B0E425C232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821240-1651-4c4b-a740-19e80dc1d578"/>
    <ds:schemaRef ds:uri="959c4dc5-bde6-4843-b899-0fcf2bab5c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510621-1F5D-47E6-BA52-FC24AECDA5B3}">
  <ds:schemaRefs>
    <ds:schemaRef ds:uri="http://schemas.openxmlformats.org/package/2006/metadata/core-properties"/>
    <ds:schemaRef ds:uri="http://purl.org/dc/elements/1.1/"/>
    <ds:schemaRef ds:uri="959c4dc5-bde6-4843-b899-0fcf2bab5c32"/>
    <ds:schemaRef ds:uri="http://purl.org/dc/terms/"/>
    <ds:schemaRef ds:uri="http://www.w3.org/XML/1998/namespace"/>
    <ds:schemaRef ds:uri="8b821240-1651-4c4b-a740-19e80dc1d578"/>
    <ds:schemaRef ds:uri="http://schemas.microsoft.com/office/2006/metadata/properties"/>
    <ds:schemaRef ds:uri="http://schemas.microsoft.com/office/2006/documentManagement/types"/>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EA57FFA3-5A63-44B3-B454-A39A7F4CFB65}">
  <ds:schemaRefs>
    <ds:schemaRef ds:uri="http://schemas.microsoft.com/sharepoint/v3/contenttype/forms"/>
  </ds:schemaRefs>
</ds:datastoreItem>
</file>

<file path=docMetadata/LabelInfo.xml><?xml version="1.0" encoding="utf-8"?>
<clbl:labelList xmlns:clbl="http://schemas.microsoft.com/office/2020/mipLabelMetadata">
  <clbl:label id="{76cfb400-ab12-485f-8c0c-dca5fe3c2fdd}" enabled="0" method="" siteId="{76cfb400-ab12-485f-8c0c-dca5fe3c2fdd}" removed="1"/>
</clbl:labelList>
</file>

<file path=docProps/app.xml><?xml version="1.0" encoding="utf-8"?>
<Properties xmlns="http://schemas.openxmlformats.org/officeDocument/2006/extended-properties" xmlns:vt="http://schemas.openxmlformats.org/officeDocument/2006/docPropsVTypes">
  <TotalTime>1168</TotalTime>
  <Words>2324</Words>
  <Application>Microsoft Office PowerPoint</Application>
  <PresentationFormat>Widescreen</PresentationFormat>
  <Paragraphs>220</Paragraphs>
  <Slides>27</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Rubik Light</vt:lpstr>
      <vt:lpstr>Calibri</vt:lpstr>
      <vt:lpstr>Gotham Book</vt:lpstr>
      <vt:lpstr>Rubik</vt:lpstr>
      <vt:lpstr>Courier New</vt:lpstr>
      <vt:lpstr>HCA Jan2020</vt:lpstr>
      <vt:lpstr>HCA Continuing Professional Development (CPD)</vt:lpstr>
      <vt:lpstr>Contents </vt:lpstr>
      <vt:lpstr>How to use this toolkit</vt:lpstr>
      <vt:lpstr>How to use this toolkit</vt:lpstr>
      <vt:lpstr>Introduction to the HCA CPD Standards Framework</vt:lpstr>
      <vt:lpstr>Why CPD standards are needed</vt:lpstr>
      <vt:lpstr>HCA CPD Standards Framework</vt:lpstr>
      <vt:lpstr>Frequently asked questions</vt:lpstr>
      <vt:lpstr>Frequently asked questions</vt:lpstr>
      <vt:lpstr>Appendix one: Lunch-and-Learn slides </vt:lpstr>
      <vt:lpstr>Developing your career with continuing professional development</vt:lpstr>
      <vt:lpstr>Welcome</vt:lpstr>
      <vt:lpstr>What is the HCA CPD Standards Framework?</vt:lpstr>
      <vt:lpstr>A points-based system</vt:lpstr>
      <vt:lpstr>Where should I focus my development?</vt:lpstr>
      <vt:lpstr>PowerPoint Presentation</vt:lpstr>
      <vt:lpstr>How does this work alongside our [organisation] programme</vt:lpstr>
      <vt:lpstr>A platform for tracking CPD points</vt:lpstr>
      <vt:lpstr>Sharing your experience</vt:lpstr>
      <vt:lpstr>Thank you   Any questions?</vt:lpstr>
      <vt:lpstr>Appendix one: Summary of HCA CPD Standards Framework </vt:lpstr>
      <vt:lpstr>Why a CPD framework is important for our sector</vt:lpstr>
      <vt:lpstr>The approach we took to developing a CPD framework</vt:lpstr>
      <vt:lpstr>A points-based system</vt:lpstr>
      <vt:lpstr>Six core competency spheres</vt:lpstr>
      <vt:lpstr>PowerPoint Presentation</vt:lpstr>
      <vt:lpstr>A platform for tracking CPD points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Leech, Michael (MAN-MMC)</dc:creator>
  <cp:lastModifiedBy>Michael Dixon</cp:lastModifiedBy>
  <cp:revision>44</cp:revision>
  <dcterms:created xsi:type="dcterms:W3CDTF">2020-01-09T12:00:53Z</dcterms:created>
  <dcterms:modified xsi:type="dcterms:W3CDTF">2022-02-10T09:58:37Z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0x0101008D550E7922D70B419E340888ACBA9D82</vt:lpwstr>
  </property>
</Properties>
</file>